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
  </p:notesMasterIdLst>
  <p:sldIdLst>
    <p:sldId id="256" r:id="rId2"/>
    <p:sldId id="259" r:id="rId3"/>
    <p:sldId id="258" r:id="rId4"/>
  </p:sldIdLst>
  <p:sldSz cx="9601200" cy="12801600" type="A3"/>
  <p:notesSz cx="6797675" cy="99282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EE0"/>
    <a:srgbClr val="DEEAF0"/>
    <a:srgbClr val="E1E8ED"/>
    <a:srgbClr val="E1BD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2AD0C3-9822-4465-AC05-048985DDFA13}" v="50" dt="2021-02-18T23:02:46.3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59" d="100"/>
          <a:sy n="59" d="100"/>
        </p:scale>
        <p:origin x="229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notesMaster" Target="notesMasters/notesMaster1.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ana" userId="b9997739-0078-4d25-a6e9-0238648839de" providerId="ADAL" clId="{652AD0C3-9822-4465-AC05-048985DDFA13}"/>
    <pc:docChg chg="undo redo custSel addSld modSld">
      <pc:chgData name="Juana" userId="b9997739-0078-4d25-a6e9-0238648839de" providerId="ADAL" clId="{652AD0C3-9822-4465-AC05-048985DDFA13}" dt="2021-02-18T23:02:46.357" v="3262" actId="478"/>
      <pc:docMkLst>
        <pc:docMk/>
      </pc:docMkLst>
      <pc:sldChg chg="addSp delSp modSp mod">
        <pc:chgData name="Juana" userId="b9997739-0078-4d25-a6e9-0238648839de" providerId="ADAL" clId="{652AD0C3-9822-4465-AC05-048985DDFA13}" dt="2021-02-18T23:00:27.308" v="2791" actId="20577"/>
        <pc:sldMkLst>
          <pc:docMk/>
          <pc:sldMk cId="1061650696" sldId="256"/>
        </pc:sldMkLst>
        <pc:spChg chg="add mod">
          <ac:chgData name="Juana" userId="b9997739-0078-4d25-a6e9-0238648839de" providerId="ADAL" clId="{652AD0C3-9822-4465-AC05-048985DDFA13}" dt="2021-02-03T17:20:27.165" v="2675" actId="14100"/>
          <ac:spMkLst>
            <pc:docMk/>
            <pc:sldMk cId="1061650696" sldId="256"/>
            <ac:spMk id="2" creationId="{3EC3F8BC-507A-431D-B642-8147C11226CE}"/>
          </ac:spMkLst>
        </pc:spChg>
        <pc:spChg chg="mod">
          <ac:chgData name="Juana" userId="b9997739-0078-4d25-a6e9-0238648839de" providerId="ADAL" clId="{652AD0C3-9822-4465-AC05-048985DDFA13}" dt="2021-01-31T13:32:34.183" v="1" actId="12788"/>
          <ac:spMkLst>
            <pc:docMk/>
            <pc:sldMk cId="1061650696" sldId="256"/>
            <ac:spMk id="4" creationId="{CD22AFBE-09E2-43E3-BDCA-960C28E29FB9}"/>
          </ac:spMkLst>
        </pc:spChg>
        <pc:spChg chg="mod">
          <ac:chgData name="Juana" userId="b9997739-0078-4d25-a6e9-0238648839de" providerId="ADAL" clId="{652AD0C3-9822-4465-AC05-048985DDFA13}" dt="2021-02-03T17:16:08.458" v="2641" actId="20577"/>
          <ac:spMkLst>
            <pc:docMk/>
            <pc:sldMk cId="1061650696" sldId="256"/>
            <ac:spMk id="5" creationId="{AA022440-DF61-46CA-B862-7B362F344B80}"/>
          </ac:spMkLst>
        </pc:spChg>
        <pc:spChg chg="add mod">
          <ac:chgData name="Juana" userId="b9997739-0078-4d25-a6e9-0238648839de" providerId="ADAL" clId="{652AD0C3-9822-4465-AC05-048985DDFA13}" dt="2021-02-03T12:55:54.075" v="1580" actId="1037"/>
          <ac:spMkLst>
            <pc:docMk/>
            <pc:sldMk cId="1061650696" sldId="256"/>
            <ac:spMk id="6" creationId="{7FD23872-216A-4657-9106-01080ECD103E}"/>
          </ac:spMkLst>
        </pc:spChg>
        <pc:spChg chg="add mod">
          <ac:chgData name="Juana" userId="b9997739-0078-4d25-a6e9-0238648839de" providerId="ADAL" clId="{652AD0C3-9822-4465-AC05-048985DDFA13}" dt="2021-02-03T17:15:45.418" v="2632" actId="1076"/>
          <ac:spMkLst>
            <pc:docMk/>
            <pc:sldMk cId="1061650696" sldId="256"/>
            <ac:spMk id="8" creationId="{5B0DC79D-8C9A-4544-83A8-D449AD59AB22}"/>
          </ac:spMkLst>
        </pc:spChg>
        <pc:spChg chg="add mod">
          <ac:chgData name="Juana" userId="b9997739-0078-4d25-a6e9-0238648839de" providerId="ADAL" clId="{652AD0C3-9822-4465-AC05-048985DDFA13}" dt="2021-02-03T13:04:43.878" v="2033" actId="113"/>
          <ac:spMkLst>
            <pc:docMk/>
            <pc:sldMk cId="1061650696" sldId="256"/>
            <ac:spMk id="9" creationId="{C77BA425-2560-4BDF-A571-E80981D81F6A}"/>
          </ac:spMkLst>
        </pc:spChg>
        <pc:spChg chg="add del mod">
          <ac:chgData name="Juana" userId="b9997739-0078-4d25-a6e9-0238648839de" providerId="ADAL" clId="{652AD0C3-9822-4465-AC05-048985DDFA13}" dt="2021-02-03T12:53:39.301" v="1512" actId="478"/>
          <ac:spMkLst>
            <pc:docMk/>
            <pc:sldMk cId="1061650696" sldId="256"/>
            <ac:spMk id="10" creationId="{849D799D-DD50-4B8A-B324-3749021E430D}"/>
          </ac:spMkLst>
        </pc:spChg>
        <pc:spChg chg="add mod">
          <ac:chgData name="Juana" userId="b9997739-0078-4d25-a6e9-0238648839de" providerId="ADAL" clId="{652AD0C3-9822-4465-AC05-048985DDFA13}" dt="2021-02-03T13:04:36.281" v="2030" actId="113"/>
          <ac:spMkLst>
            <pc:docMk/>
            <pc:sldMk cId="1061650696" sldId="256"/>
            <ac:spMk id="11" creationId="{9FE23499-90CF-4AAD-937B-03497A3E52FD}"/>
          </ac:spMkLst>
        </pc:spChg>
        <pc:spChg chg="add mod">
          <ac:chgData name="Juana" userId="b9997739-0078-4d25-a6e9-0238648839de" providerId="ADAL" clId="{652AD0C3-9822-4465-AC05-048985DDFA13}" dt="2021-02-03T17:23:59.326" v="2738" actId="255"/>
          <ac:spMkLst>
            <pc:docMk/>
            <pc:sldMk cId="1061650696" sldId="256"/>
            <ac:spMk id="12" creationId="{BBB123FE-8541-4735-8E92-ED75049B8A75}"/>
          </ac:spMkLst>
        </pc:spChg>
        <pc:spChg chg="add mod">
          <ac:chgData name="Juana" userId="b9997739-0078-4d25-a6e9-0238648839de" providerId="ADAL" clId="{652AD0C3-9822-4465-AC05-048985DDFA13}" dt="2021-02-03T12:55:54.075" v="1580" actId="1037"/>
          <ac:spMkLst>
            <pc:docMk/>
            <pc:sldMk cId="1061650696" sldId="256"/>
            <ac:spMk id="13" creationId="{FBD3DDDC-235E-45FC-BA58-6E1877C1AC20}"/>
          </ac:spMkLst>
        </pc:spChg>
        <pc:spChg chg="add mod">
          <ac:chgData name="Juana" userId="b9997739-0078-4d25-a6e9-0238648839de" providerId="ADAL" clId="{652AD0C3-9822-4465-AC05-048985DDFA13}" dt="2021-02-03T13:12:16.402" v="2320" actId="121"/>
          <ac:spMkLst>
            <pc:docMk/>
            <pc:sldMk cId="1061650696" sldId="256"/>
            <ac:spMk id="15" creationId="{FE0E6BF0-8172-4119-8BAC-F225C2E6E688}"/>
          </ac:spMkLst>
        </pc:spChg>
        <pc:spChg chg="add mod">
          <ac:chgData name="Juana" userId="b9997739-0078-4d25-a6e9-0238648839de" providerId="ADAL" clId="{652AD0C3-9822-4465-AC05-048985DDFA13}" dt="2021-02-03T12:54:05.525" v="1517" actId="14100"/>
          <ac:spMkLst>
            <pc:docMk/>
            <pc:sldMk cId="1061650696" sldId="256"/>
            <ac:spMk id="16" creationId="{BF098CD8-F002-49B7-94F1-5031660D94D8}"/>
          </ac:spMkLst>
        </pc:spChg>
        <pc:spChg chg="add del mod">
          <ac:chgData name="Juana" userId="b9997739-0078-4d25-a6e9-0238648839de" providerId="ADAL" clId="{652AD0C3-9822-4465-AC05-048985DDFA13}" dt="2021-02-03T12:45:17.157" v="933" actId="478"/>
          <ac:spMkLst>
            <pc:docMk/>
            <pc:sldMk cId="1061650696" sldId="256"/>
            <ac:spMk id="17" creationId="{6999D9CE-02BA-43FC-BE29-57F59365356D}"/>
          </ac:spMkLst>
        </pc:spChg>
        <pc:spChg chg="add mod">
          <ac:chgData name="Juana" userId="b9997739-0078-4d25-a6e9-0238648839de" providerId="ADAL" clId="{652AD0C3-9822-4465-AC05-048985DDFA13}" dt="2021-02-03T17:22:06.313" v="2694" actId="14100"/>
          <ac:spMkLst>
            <pc:docMk/>
            <pc:sldMk cId="1061650696" sldId="256"/>
            <ac:spMk id="18" creationId="{27459428-D0FC-4E4B-8C63-329878D8AA79}"/>
          </ac:spMkLst>
        </pc:spChg>
        <pc:spChg chg="add mod">
          <ac:chgData name="Juana" userId="b9997739-0078-4d25-a6e9-0238648839de" providerId="ADAL" clId="{652AD0C3-9822-4465-AC05-048985DDFA13}" dt="2021-02-03T17:24:09.537" v="2740" actId="255"/>
          <ac:spMkLst>
            <pc:docMk/>
            <pc:sldMk cId="1061650696" sldId="256"/>
            <ac:spMk id="19" creationId="{45EBB1B8-239B-473A-954D-290B1E87BA05}"/>
          </ac:spMkLst>
        </pc:spChg>
        <pc:spChg chg="add mod">
          <ac:chgData name="Juana" userId="b9997739-0078-4d25-a6e9-0238648839de" providerId="ADAL" clId="{652AD0C3-9822-4465-AC05-048985DDFA13}" dt="2021-02-03T12:53:05.358" v="1502" actId="571"/>
          <ac:spMkLst>
            <pc:docMk/>
            <pc:sldMk cId="1061650696" sldId="256"/>
            <ac:spMk id="21" creationId="{A7F3DA52-6462-4CE1-AC8B-F8496B9B6579}"/>
          </ac:spMkLst>
        </pc:spChg>
        <pc:spChg chg="add mod">
          <ac:chgData name="Juana" userId="b9997739-0078-4d25-a6e9-0238648839de" providerId="ADAL" clId="{652AD0C3-9822-4465-AC05-048985DDFA13}" dt="2021-02-18T23:00:27.308" v="2791" actId="20577"/>
          <ac:spMkLst>
            <pc:docMk/>
            <pc:sldMk cId="1061650696" sldId="256"/>
            <ac:spMk id="25" creationId="{88E75224-B9E4-41AA-B9DE-0AA1E559CFC8}"/>
          </ac:spMkLst>
        </pc:spChg>
        <pc:spChg chg="add mod">
          <ac:chgData name="Juana" userId="b9997739-0078-4d25-a6e9-0238648839de" providerId="ADAL" clId="{652AD0C3-9822-4465-AC05-048985DDFA13}" dt="2021-02-03T17:24:44.390" v="2786" actId="20577"/>
          <ac:spMkLst>
            <pc:docMk/>
            <pc:sldMk cId="1061650696" sldId="256"/>
            <ac:spMk id="26" creationId="{F012110B-3012-4EA6-BF67-63C674032359}"/>
          </ac:spMkLst>
        </pc:spChg>
        <pc:spChg chg="add mod">
          <ac:chgData name="Juana" userId="b9997739-0078-4d25-a6e9-0238648839de" providerId="ADAL" clId="{652AD0C3-9822-4465-AC05-048985DDFA13}" dt="2021-02-03T13:05:54.175" v="2081" actId="1038"/>
          <ac:spMkLst>
            <pc:docMk/>
            <pc:sldMk cId="1061650696" sldId="256"/>
            <ac:spMk id="27" creationId="{9509D320-BEAB-4C71-A6CB-0238AE53A598}"/>
          </ac:spMkLst>
        </pc:spChg>
        <pc:spChg chg="add mod">
          <ac:chgData name="Juana" userId="b9997739-0078-4d25-a6e9-0238648839de" providerId="ADAL" clId="{652AD0C3-9822-4465-AC05-048985DDFA13}" dt="2021-02-03T15:41:19.163" v="2625" actId="1035"/>
          <ac:spMkLst>
            <pc:docMk/>
            <pc:sldMk cId="1061650696" sldId="256"/>
            <ac:spMk id="28" creationId="{A55B4056-E3EC-4650-9BF3-724A927DEBBD}"/>
          </ac:spMkLst>
        </pc:spChg>
        <pc:spChg chg="add mod">
          <ac:chgData name="Juana" userId="b9997739-0078-4d25-a6e9-0238648839de" providerId="ADAL" clId="{652AD0C3-9822-4465-AC05-048985DDFA13}" dt="2021-02-03T13:12:03.913" v="2319" actId="1035"/>
          <ac:spMkLst>
            <pc:docMk/>
            <pc:sldMk cId="1061650696" sldId="256"/>
            <ac:spMk id="29" creationId="{14E336A9-F424-4B7D-9517-2DFD3CD4E335}"/>
          </ac:spMkLst>
        </pc:spChg>
        <pc:spChg chg="add mod">
          <ac:chgData name="Juana" userId="b9997739-0078-4d25-a6e9-0238648839de" providerId="ADAL" clId="{652AD0C3-9822-4465-AC05-048985DDFA13}" dt="2021-02-03T17:15:49.741" v="2633" actId="1076"/>
          <ac:spMkLst>
            <pc:docMk/>
            <pc:sldMk cId="1061650696" sldId="256"/>
            <ac:spMk id="30" creationId="{42FA0BED-9E82-4DF7-A29C-A71E4FE2146E}"/>
          </ac:spMkLst>
        </pc:spChg>
        <pc:spChg chg="add mod">
          <ac:chgData name="Juana" userId="b9997739-0078-4d25-a6e9-0238648839de" providerId="ADAL" clId="{652AD0C3-9822-4465-AC05-048985DDFA13}" dt="2021-02-03T15:39:44.124" v="2526" actId="1036"/>
          <ac:spMkLst>
            <pc:docMk/>
            <pc:sldMk cId="1061650696" sldId="256"/>
            <ac:spMk id="31" creationId="{93B371CB-063A-4333-BED9-A14C887EEDED}"/>
          </ac:spMkLst>
        </pc:spChg>
        <pc:spChg chg="add mod">
          <ac:chgData name="Juana" userId="b9997739-0078-4d25-a6e9-0238648839de" providerId="ADAL" clId="{652AD0C3-9822-4465-AC05-048985DDFA13}" dt="2021-02-03T15:40:52.336" v="2615" actId="1038"/>
          <ac:spMkLst>
            <pc:docMk/>
            <pc:sldMk cId="1061650696" sldId="256"/>
            <ac:spMk id="32" creationId="{E3361A04-9AA4-4EE3-AE08-1CBCD81463D9}"/>
          </ac:spMkLst>
        </pc:spChg>
        <pc:picChg chg="add mod modCrop">
          <ac:chgData name="Juana" userId="b9997739-0078-4d25-a6e9-0238648839de" providerId="ADAL" clId="{652AD0C3-9822-4465-AC05-048985DDFA13}" dt="2021-02-03T12:55:54.075" v="1580" actId="1037"/>
          <ac:picMkLst>
            <pc:docMk/>
            <pc:sldMk cId="1061650696" sldId="256"/>
            <ac:picMk id="3" creationId="{0ABEFB01-7C70-4116-AC3B-F4B1559A6BB6}"/>
          </ac:picMkLst>
        </pc:picChg>
        <pc:picChg chg="add mod">
          <ac:chgData name="Juana" userId="b9997739-0078-4d25-a6e9-0238648839de" providerId="ADAL" clId="{652AD0C3-9822-4465-AC05-048985DDFA13}" dt="2021-02-03T12:51:01.165" v="1412" actId="1035"/>
          <ac:picMkLst>
            <pc:docMk/>
            <pc:sldMk cId="1061650696" sldId="256"/>
            <ac:picMk id="7" creationId="{FA3FE9AE-7324-4977-8662-3999E84B7EC8}"/>
          </ac:picMkLst>
        </pc:picChg>
        <pc:picChg chg="add mod modCrop">
          <ac:chgData name="Juana" userId="b9997739-0078-4d25-a6e9-0238648839de" providerId="ADAL" clId="{652AD0C3-9822-4465-AC05-048985DDFA13}" dt="2021-02-03T12:51:01.165" v="1412" actId="1035"/>
          <ac:picMkLst>
            <pc:docMk/>
            <pc:sldMk cId="1061650696" sldId="256"/>
            <ac:picMk id="14" creationId="{01B4DC9E-4666-4927-B3F5-4A6B21A3B5A2}"/>
          </ac:picMkLst>
        </pc:picChg>
        <pc:picChg chg="add mod">
          <ac:chgData name="Juana" userId="b9997739-0078-4d25-a6e9-0238648839de" providerId="ADAL" clId="{652AD0C3-9822-4465-AC05-048985DDFA13}" dt="2021-02-03T12:53:05.358" v="1502" actId="571"/>
          <ac:picMkLst>
            <pc:docMk/>
            <pc:sldMk cId="1061650696" sldId="256"/>
            <ac:picMk id="22" creationId="{64150E16-D504-47E9-86B8-1EDF0448B83A}"/>
          </ac:picMkLst>
        </pc:picChg>
        <pc:picChg chg="add mod">
          <ac:chgData name="Juana" userId="b9997739-0078-4d25-a6e9-0238648839de" providerId="ADAL" clId="{652AD0C3-9822-4465-AC05-048985DDFA13}" dt="2021-02-03T12:55:18.619" v="1548" actId="1076"/>
          <ac:picMkLst>
            <pc:docMk/>
            <pc:sldMk cId="1061650696" sldId="256"/>
            <ac:picMk id="23" creationId="{AE385F03-CD68-4C9D-8A25-D6DB3488634D}"/>
          </ac:picMkLst>
        </pc:picChg>
        <pc:picChg chg="add mod">
          <ac:chgData name="Juana" userId="b9997739-0078-4d25-a6e9-0238648839de" providerId="ADAL" clId="{652AD0C3-9822-4465-AC05-048985DDFA13}" dt="2021-02-03T12:54:47.563" v="1541" actId="14100"/>
          <ac:picMkLst>
            <pc:docMk/>
            <pc:sldMk cId="1061650696" sldId="256"/>
            <ac:picMk id="1026" creationId="{EBA8A644-6A29-442C-8AFB-7A97BAE591E0}"/>
          </ac:picMkLst>
        </pc:picChg>
      </pc:sldChg>
      <pc:sldChg chg="delSp modSp add mod">
        <pc:chgData name="Juana" userId="b9997739-0078-4d25-a6e9-0238648839de" providerId="ADAL" clId="{652AD0C3-9822-4465-AC05-048985DDFA13}" dt="2021-02-18T23:02:46.357" v="3262" actId="478"/>
        <pc:sldMkLst>
          <pc:docMk/>
          <pc:sldMk cId="1466334232" sldId="257"/>
        </pc:sldMkLst>
        <pc:spChg chg="mod">
          <ac:chgData name="Juana" userId="b9997739-0078-4d25-a6e9-0238648839de" providerId="ADAL" clId="{652AD0C3-9822-4465-AC05-048985DDFA13}" dt="2021-02-18T23:01:19.446" v="2949" actId="20577"/>
          <ac:spMkLst>
            <pc:docMk/>
            <pc:sldMk cId="1466334232" sldId="257"/>
            <ac:spMk id="19" creationId="{45EBB1B8-239B-473A-954D-290B1E87BA05}"/>
          </ac:spMkLst>
        </pc:spChg>
        <pc:spChg chg="mod">
          <ac:chgData name="Juana" userId="b9997739-0078-4d25-a6e9-0238648839de" providerId="ADAL" clId="{652AD0C3-9822-4465-AC05-048985DDFA13}" dt="2021-02-18T23:00:55.187" v="2867" actId="14100"/>
          <ac:spMkLst>
            <pc:docMk/>
            <pc:sldMk cId="1466334232" sldId="257"/>
            <ac:spMk id="25" creationId="{88E75224-B9E4-41AA-B9DE-0AA1E559CFC8}"/>
          </ac:spMkLst>
        </pc:spChg>
        <pc:spChg chg="mod">
          <ac:chgData name="Juana" userId="b9997739-0078-4d25-a6e9-0238648839de" providerId="ADAL" clId="{652AD0C3-9822-4465-AC05-048985DDFA13}" dt="2021-02-18T23:02:40.347" v="3261" actId="20577"/>
          <ac:spMkLst>
            <pc:docMk/>
            <pc:sldMk cId="1466334232" sldId="257"/>
            <ac:spMk id="26" creationId="{F012110B-3012-4EA6-BF67-63C674032359}"/>
          </ac:spMkLst>
        </pc:spChg>
        <pc:picChg chg="del">
          <ac:chgData name="Juana" userId="b9997739-0078-4d25-a6e9-0238648839de" providerId="ADAL" clId="{652AD0C3-9822-4465-AC05-048985DDFA13}" dt="2021-02-18T23:02:46.357" v="3262" actId="478"/>
          <ac:picMkLst>
            <pc:docMk/>
            <pc:sldMk cId="1466334232" sldId="257"/>
            <ac:picMk id="1026" creationId="{EBA8A644-6A29-442C-8AFB-7A97BAE591E0}"/>
          </ac:picMkLst>
        </pc:picChg>
      </pc:sldChg>
    </pc:docChg>
  </pc:docChgLst>
</pc:chgInfo>
</file>

<file path=ppt/media/image1.png>
</file>

<file path=ppt/media/image2.png>
</file>

<file path=ppt/media/image3.jpeg>
</file>

<file path=ppt/media/image4.png>
</file>

<file path=ppt/media/image5.png>
</file>

<file path=ppt/media/image6.png>
</file>

<file path=ppt/media/image7.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8475"/>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49688" y="0"/>
            <a:ext cx="2946400" cy="498475"/>
          </a:xfrm>
          <a:prstGeom prst="rect">
            <a:avLst/>
          </a:prstGeom>
        </p:spPr>
        <p:txBody>
          <a:bodyPr vert="horz" lIns="91440" tIns="45720" rIns="91440" bIns="45720" rtlCol="0"/>
          <a:lstStyle>
            <a:lvl1pPr algn="r">
              <a:defRPr sz="1200"/>
            </a:lvl1pPr>
          </a:lstStyle>
          <a:p>
            <a:fld id="{7BE97D4F-C1D4-40DB-AF54-1B4E6BEA30D8}" type="datetimeFigureOut">
              <a:rPr lang="en-GB" smtClean="0"/>
              <a:t>19/02/2021</a:t>
            </a:fld>
            <a:endParaRPr lang="en-GB"/>
          </a:p>
        </p:txBody>
      </p:sp>
      <p:sp>
        <p:nvSpPr>
          <p:cNvPr id="4" name="Slide Image Placeholder 3"/>
          <p:cNvSpPr>
            <a:spLocks noGrp="1" noRot="1" noChangeAspect="1"/>
          </p:cNvSpPr>
          <p:nvPr>
            <p:ph type="sldImg" idx="2"/>
          </p:nvPr>
        </p:nvSpPr>
        <p:spPr>
          <a:xfrm>
            <a:off x="2143125" y="1241425"/>
            <a:ext cx="2511425"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450" y="4778375"/>
            <a:ext cx="5438775" cy="390842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29750"/>
            <a:ext cx="2946400" cy="49847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49688" y="9429750"/>
            <a:ext cx="2946400" cy="498475"/>
          </a:xfrm>
          <a:prstGeom prst="rect">
            <a:avLst/>
          </a:prstGeom>
        </p:spPr>
        <p:txBody>
          <a:bodyPr vert="horz" lIns="91440" tIns="45720" rIns="91440" bIns="45720" rtlCol="0" anchor="b"/>
          <a:lstStyle>
            <a:lvl1pPr algn="r">
              <a:defRPr sz="1200"/>
            </a:lvl1pPr>
          </a:lstStyle>
          <a:p>
            <a:fld id="{E4A2A986-4A11-43BF-AB4B-72BCB62C900C}" type="slidenum">
              <a:rPr lang="en-GB" smtClean="0"/>
              <a:t>‹#›</a:t>
            </a:fld>
            <a:endParaRPr lang="en-GB"/>
          </a:p>
        </p:txBody>
      </p:sp>
    </p:spTree>
    <p:extLst>
      <p:ext uri="{BB962C8B-B14F-4D97-AF65-F5344CB8AC3E}">
        <p14:creationId xmlns:p14="http://schemas.microsoft.com/office/powerpoint/2010/main" val="3697091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the machines go down, especially on a busy day, more patients’ health will be impacted. For non-emergency scans, such as cancer MRIs, these may be pushed to a later date. With the current pandemic, this even further exacerbates the wait, and by the time the new appointment date arrives, the illness may have spread much further. This could potentially significantly decrease chances of survival, or limit the ability to perform less invasive (and therefore less risky) surgeries. </a:t>
            </a:r>
          </a:p>
          <a:p>
            <a:r>
              <a:rPr lang="en-GB" dirty="0"/>
              <a:t>Things to consider before a CT scan include patient pregnancy – which is something that can’t be easily changed or worked around – and certain medications. In this case, an alternative may be used – for example, a more focused MRI machine so less of the patient’s body is directly exposed, or an ultrasound. </a:t>
            </a:r>
          </a:p>
          <a:p>
            <a:r>
              <a:rPr lang="en-GB" dirty="0"/>
              <a:t>The radiation concern has been decreasing over time, for example newer models of machines emit less radiation (source: healthline.com). The radiation amount can also be adjusted, i.e. smaller sized patients will require less radiation to create a good image. The technician may also … Fun fact, an average </a:t>
            </a:r>
            <a:r>
              <a:rPr lang="en-GB" dirty="0" err="1"/>
              <a:t>abdomical</a:t>
            </a:r>
            <a:r>
              <a:rPr lang="en-GB" dirty="0"/>
              <a:t> CT scan emits roughly the same amount of radiation as 3 years of natural background radiation (e.g. from rocks, air, soil). </a:t>
            </a:r>
          </a:p>
        </p:txBody>
      </p:sp>
      <p:sp>
        <p:nvSpPr>
          <p:cNvPr id="4" name="Slide Number Placeholder 3"/>
          <p:cNvSpPr>
            <a:spLocks noGrp="1"/>
          </p:cNvSpPr>
          <p:nvPr>
            <p:ph type="sldNum" sz="quarter" idx="5"/>
          </p:nvPr>
        </p:nvSpPr>
        <p:spPr/>
        <p:txBody>
          <a:bodyPr/>
          <a:lstStyle/>
          <a:p>
            <a:fld id="{E4A2A986-4A11-43BF-AB4B-72BCB62C900C}" type="slidenum">
              <a:rPr lang="en-GB" smtClean="0"/>
              <a:t>2</a:t>
            </a:fld>
            <a:endParaRPr lang="en-GB"/>
          </a:p>
        </p:txBody>
      </p:sp>
    </p:spTree>
    <p:extLst>
      <p:ext uri="{BB962C8B-B14F-4D97-AF65-F5344CB8AC3E}">
        <p14:creationId xmlns:p14="http://schemas.microsoft.com/office/powerpoint/2010/main" val="42593606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the machines go down, especially on a busy day, more patients’ health will be impacted. For non-emergency scans, such as cancer MRIs, these may be pushed to a later date. With the current pandemic, this even further exacerbates the wait, and by the time the new appointment date arrives, the illness may have spread much further. This could potentially significantly decrease chances of survival, or limit the ability to perform less invasive (and therefore less risky) surgeries. </a:t>
            </a:r>
          </a:p>
          <a:p>
            <a:r>
              <a:rPr lang="en-GB" dirty="0"/>
              <a:t>Things to consider before a CT scan include patient pregnancy – which is something that can’t be easily changed or worked around – and certain medications. In this case, an alternative may be used – for example, a more focused MRI machine so less of the patient’s body is directly exposed, or an ultrasound. </a:t>
            </a:r>
          </a:p>
          <a:p>
            <a:r>
              <a:rPr lang="en-GB" dirty="0"/>
              <a:t>The radiation concern has been decreasing over time, for example newer models of machines emit less radiation (source: healthline.com). The radiation amount can also be adjusted, i.e. smaller sized patients will require less radiation to create a good image. The technician may also … Fun fact, an average </a:t>
            </a:r>
            <a:r>
              <a:rPr lang="en-GB" dirty="0" err="1"/>
              <a:t>abdomical</a:t>
            </a:r>
            <a:r>
              <a:rPr lang="en-GB" dirty="0"/>
              <a:t> CT scan emits roughly the same amount of radiation as 3 years of natural background radiation (e.g. from rocks, air, soil). </a:t>
            </a:r>
          </a:p>
        </p:txBody>
      </p:sp>
      <p:sp>
        <p:nvSpPr>
          <p:cNvPr id="4" name="Slide Number Placeholder 3"/>
          <p:cNvSpPr>
            <a:spLocks noGrp="1"/>
          </p:cNvSpPr>
          <p:nvPr>
            <p:ph type="sldNum" sz="quarter" idx="5"/>
          </p:nvPr>
        </p:nvSpPr>
        <p:spPr/>
        <p:txBody>
          <a:bodyPr/>
          <a:lstStyle/>
          <a:p>
            <a:fld id="{E4A2A986-4A11-43BF-AB4B-72BCB62C900C}" type="slidenum">
              <a:rPr lang="en-GB" smtClean="0"/>
              <a:t>3</a:t>
            </a:fld>
            <a:endParaRPr lang="en-GB"/>
          </a:p>
        </p:txBody>
      </p:sp>
    </p:spTree>
    <p:extLst>
      <p:ext uri="{BB962C8B-B14F-4D97-AF65-F5344CB8AC3E}">
        <p14:creationId xmlns:p14="http://schemas.microsoft.com/office/powerpoint/2010/main" val="3032775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en-US"/>
              <a:t>Click to edit Master title style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13D1614-0FB9-40EE-B9E0-67D6E7A72D1E}" type="datetimeFigureOut">
              <a:rPr lang="en-GB" smtClean="0"/>
              <a:t>19/02/2021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2040823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3D1614-0FB9-40EE-B9E0-67D6E7A72D1E}" type="datetimeFigureOut">
              <a:rPr lang="en-GB" smtClean="0"/>
              <a:t>19/02/2021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24027740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3D1614-0FB9-40EE-B9E0-67D6E7A72D1E}" type="datetimeFigureOut">
              <a:rPr lang="en-GB" smtClean="0"/>
              <a:t>19/02/2021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2121160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3D1614-0FB9-40EE-B9E0-67D6E7A72D1E}" type="datetimeFigureOut">
              <a:rPr lang="en-GB" smtClean="0"/>
              <a:t>19/02/2021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844974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en-US"/>
              <a:t>Click to edit Master title style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solidFill>
              </a:defRPr>
            </a:lvl1pPr>
            <a:lvl2pPr marL="480060" indent="0">
              <a:buNone/>
              <a:defRPr sz="2100">
                <a:solidFill>
                  <a:schemeClr val="tx1">
                    <a:tint val="75000"/>
                  </a:schemeClr>
                </a:solidFill>
              </a:defRPr>
            </a:lvl2pPr>
            <a:lvl3pPr marL="960120" indent="0">
              <a:buNone/>
              <a:defRPr sz="1890">
                <a:solidFill>
                  <a:schemeClr val="tx1">
                    <a:tint val="75000"/>
                  </a:schemeClr>
                </a:solidFill>
              </a:defRPr>
            </a:lvl3pPr>
            <a:lvl4pPr marL="1440180" indent="0">
              <a:buNone/>
              <a:defRPr sz="1680">
                <a:solidFill>
                  <a:schemeClr val="tx1">
                    <a:tint val="75000"/>
                  </a:schemeClr>
                </a:solidFill>
              </a:defRPr>
            </a:lvl4pPr>
            <a:lvl5pPr marL="1920240" indent="0">
              <a:buNone/>
              <a:defRPr sz="1680">
                <a:solidFill>
                  <a:schemeClr val="tx1">
                    <a:tint val="75000"/>
                  </a:schemeClr>
                </a:solidFill>
              </a:defRPr>
            </a:lvl5pPr>
            <a:lvl6pPr marL="2400300" indent="0">
              <a:buNone/>
              <a:defRPr sz="1680">
                <a:solidFill>
                  <a:schemeClr val="tx1">
                    <a:tint val="75000"/>
                  </a:schemeClr>
                </a:solidFill>
              </a:defRPr>
            </a:lvl6pPr>
            <a:lvl7pPr marL="2880360" indent="0">
              <a:buNone/>
              <a:defRPr sz="1680">
                <a:solidFill>
                  <a:schemeClr val="tx1">
                    <a:tint val="75000"/>
                  </a:schemeClr>
                </a:solidFill>
              </a:defRPr>
            </a:lvl7pPr>
            <a:lvl8pPr marL="3360420" indent="0">
              <a:buNone/>
              <a:defRPr sz="1680">
                <a:solidFill>
                  <a:schemeClr val="tx1">
                    <a:tint val="75000"/>
                  </a:schemeClr>
                </a:solidFill>
              </a:defRPr>
            </a:lvl8pPr>
            <a:lvl9pPr marL="384048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13D1614-0FB9-40EE-B9E0-67D6E7A72D1E}" type="datetimeFigureOut">
              <a:rPr lang="en-GB" smtClean="0"/>
              <a:t>19/02/2021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21148042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13D1614-0FB9-40EE-B9E0-67D6E7A72D1E}" type="datetimeFigureOut">
              <a:rPr lang="en-GB" smtClean="0"/>
              <a:t>19/02/2021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2313465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en-US"/>
              <a:t>Click to edit Master title style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a:t>Click to edit Master text styles</a:t>
            </a:r>
          </a:p>
        </p:txBody>
      </p:sp>
      <p:sp>
        <p:nvSpPr>
          <p:cNvPr id="4" name="Content Placeholder 3"/>
          <p:cNvSpPr>
            <a:spLocks noGrp="1"/>
          </p:cNvSpPr>
          <p:nvPr>
            <p:ph sz="half" idx="2"/>
          </p:nvPr>
        </p:nvSpPr>
        <p:spPr>
          <a:xfrm>
            <a:off x="661334" y="4676140"/>
            <a:ext cx="4061757" cy="68778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a:t>Click to edit Master text styles</a:t>
            </a:r>
          </a:p>
        </p:txBody>
      </p:sp>
      <p:sp>
        <p:nvSpPr>
          <p:cNvPr id="6" name="Content Placeholder 5"/>
          <p:cNvSpPr>
            <a:spLocks noGrp="1"/>
          </p:cNvSpPr>
          <p:nvPr>
            <p:ph sz="quarter" idx="4"/>
          </p:nvPr>
        </p:nvSpPr>
        <p:spPr>
          <a:xfrm>
            <a:off x="4860608" y="4676140"/>
            <a:ext cx="4081761" cy="68778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13D1614-0FB9-40EE-B9E0-67D6E7A72D1E}" type="datetimeFigureOut">
              <a:rPr lang="en-GB" smtClean="0"/>
              <a:t>19/02/2021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88825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13D1614-0FB9-40EE-B9E0-67D6E7A72D1E}" type="datetimeFigureOut">
              <a:rPr lang="en-GB" smtClean="0"/>
              <a:t>19/02/2021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18776968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3D1614-0FB9-40EE-B9E0-67D6E7A72D1E}" type="datetimeFigureOut">
              <a:rPr lang="en-GB" smtClean="0"/>
              <a:t>19/02/2021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2239873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a:t>Click to edit Master title style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a:t>Click to edit Master text styles</a:t>
            </a:r>
          </a:p>
        </p:txBody>
      </p:sp>
      <p:sp>
        <p:nvSpPr>
          <p:cNvPr id="5" name="Date Placeholder 4"/>
          <p:cNvSpPr>
            <a:spLocks noGrp="1"/>
          </p:cNvSpPr>
          <p:nvPr>
            <p:ph type="dt" sz="half" idx="10"/>
          </p:nvPr>
        </p:nvSpPr>
        <p:spPr/>
        <p:txBody>
          <a:bodyPr/>
          <a:lstStyle/>
          <a:p>
            <a:fld id="{613D1614-0FB9-40EE-B9E0-67D6E7A72D1E}" type="datetimeFigureOut">
              <a:rPr lang="en-GB" smtClean="0"/>
              <a:t>19/02/2021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4290831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en-US"/>
              <a:t>Click icon to add picture</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a:t>Click to edit Master text styles</a:t>
            </a:r>
          </a:p>
        </p:txBody>
      </p:sp>
      <p:sp>
        <p:nvSpPr>
          <p:cNvPr id="5" name="Date Placeholder 4"/>
          <p:cNvSpPr>
            <a:spLocks noGrp="1"/>
          </p:cNvSpPr>
          <p:nvPr>
            <p:ph type="dt" sz="half" idx="10"/>
          </p:nvPr>
        </p:nvSpPr>
        <p:spPr/>
        <p:txBody>
          <a:bodyPr/>
          <a:lstStyle/>
          <a:p>
            <a:fld id="{613D1614-0FB9-40EE-B9E0-67D6E7A72D1E}" type="datetimeFigureOut">
              <a:rPr lang="en-GB" smtClean="0"/>
              <a:t>19/02/2021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50D8732-33D3-44B8-9DC7-99D63C74F63A}" type="slidenum">
              <a:rPr lang="en-GB" smtClean="0"/>
              <a:t>‹#›</a:t>
            </a:fld>
            <a:endParaRPr lang="en-GB"/>
          </a:p>
        </p:txBody>
      </p:sp>
    </p:spTree>
    <p:extLst>
      <p:ext uri="{BB962C8B-B14F-4D97-AF65-F5344CB8AC3E}">
        <p14:creationId xmlns:p14="http://schemas.microsoft.com/office/powerpoint/2010/main" val="18144325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75000"/>
                  </a:schemeClr>
                </a:solidFill>
              </a:defRPr>
            </a:lvl1pPr>
          </a:lstStyle>
          <a:p>
            <a:fld id="{613D1614-0FB9-40EE-B9E0-67D6E7A72D1E}" type="datetimeFigureOut">
              <a:rPr lang="en-GB" smtClean="0"/>
              <a:t>19/02/2021</a:t>
            </a:fld>
            <a:endParaRPr lang="en-GB"/>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75000"/>
                  </a:schemeClr>
                </a:solidFill>
              </a:defRPr>
            </a:lvl1pPr>
          </a:lstStyle>
          <a:p>
            <a:fld id="{650D8732-33D3-44B8-9DC7-99D63C74F63A}" type="slidenum">
              <a:rPr lang="en-GB" smtClean="0"/>
              <a:t>‹#›</a:t>
            </a:fld>
            <a:endParaRPr lang="en-GB"/>
          </a:p>
        </p:txBody>
      </p:sp>
    </p:spTree>
    <p:extLst>
      <p:ext uri="{BB962C8B-B14F-4D97-AF65-F5344CB8AC3E}">
        <p14:creationId xmlns:p14="http://schemas.microsoft.com/office/powerpoint/2010/main" val="33014376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22AFBE-09E2-43E3-BDCA-960C28E29FB9}"/>
              </a:ext>
            </a:extLst>
          </p:cNvPr>
          <p:cNvSpPr/>
          <p:nvPr/>
        </p:nvSpPr>
        <p:spPr>
          <a:xfrm>
            <a:off x="320976" y="20491"/>
            <a:ext cx="8959249"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TECHNOLOGY IN HEALTHCARE</a:t>
            </a:r>
          </a:p>
        </p:txBody>
      </p:sp>
      <p:sp>
        <p:nvSpPr>
          <p:cNvPr id="5" name="Rectangle 4">
            <a:extLst>
              <a:ext uri="{FF2B5EF4-FFF2-40B4-BE49-F238E27FC236}">
                <a16:creationId xmlns:a16="http://schemas.microsoft.com/office/drawing/2014/main" id="{AA022440-DF61-46CA-B862-7B362F344B80}"/>
              </a:ext>
            </a:extLst>
          </p:cNvPr>
          <p:cNvSpPr/>
          <p:nvPr/>
        </p:nvSpPr>
        <p:spPr>
          <a:xfrm>
            <a:off x="502321" y="835335"/>
            <a:ext cx="8596584" cy="523220"/>
          </a:xfrm>
          <a:prstGeom prst="rect">
            <a:avLst/>
          </a:prstGeom>
          <a:noFill/>
        </p:spPr>
        <p:txBody>
          <a:bodyPr wrap="none" lIns="91440" tIns="45720" rIns="91440" bIns="45720">
            <a:spAutoFit/>
          </a:bodyPr>
          <a:lstStyle/>
          <a:p>
            <a:pPr algn="ctr"/>
            <a:r>
              <a:rPr lang="en-US" sz="2800" b="1" dirty="0">
                <a:ln w="13462">
                  <a:solidFill>
                    <a:schemeClr val="bg1">
                      <a:lumMod val="75000"/>
                    </a:schemeClr>
                  </a:solidFill>
                  <a:prstDash val="solid"/>
                </a:ln>
                <a:solidFill>
                  <a:schemeClr val="tx1">
                    <a:lumMod val="85000"/>
                    <a:lumOff val="15000"/>
                  </a:schemeClr>
                </a:solidFill>
                <a:effectLst>
                  <a:outerShdw dist="38100" dir="2700000" algn="bl" rotWithShape="0">
                    <a:schemeClr val="accent5"/>
                  </a:outerShdw>
                </a:effectLst>
              </a:rPr>
              <a:t>Very useful, but there are still some risks to be aware of!</a:t>
            </a:r>
          </a:p>
        </p:txBody>
      </p:sp>
      <p:sp>
        <p:nvSpPr>
          <p:cNvPr id="8" name="TextBox 7">
            <a:extLst>
              <a:ext uri="{FF2B5EF4-FFF2-40B4-BE49-F238E27FC236}">
                <a16:creationId xmlns:a16="http://schemas.microsoft.com/office/drawing/2014/main" id="{5B0DC79D-8C9A-4544-83A8-D449AD59AB22}"/>
              </a:ext>
            </a:extLst>
          </p:cNvPr>
          <p:cNvSpPr txBox="1"/>
          <p:nvPr/>
        </p:nvSpPr>
        <p:spPr>
          <a:xfrm>
            <a:off x="261328" y="1379759"/>
            <a:ext cx="2876362" cy="523220"/>
          </a:xfrm>
          <a:prstGeom prst="rect">
            <a:avLst/>
          </a:prstGeom>
          <a:noFill/>
        </p:spPr>
        <p:txBody>
          <a:bodyPr wrap="square" rtlCol="0">
            <a:spAutoFit/>
          </a:bodyPr>
          <a:lstStyle/>
          <a:p>
            <a:r>
              <a:rPr lang="en-GB" sz="2800" b="1" dirty="0"/>
              <a:t>Medical Imaging</a:t>
            </a:r>
          </a:p>
        </p:txBody>
      </p:sp>
      <p:sp>
        <p:nvSpPr>
          <p:cNvPr id="9" name="TextBox 8">
            <a:extLst>
              <a:ext uri="{FF2B5EF4-FFF2-40B4-BE49-F238E27FC236}">
                <a16:creationId xmlns:a16="http://schemas.microsoft.com/office/drawing/2014/main" id="{C77BA425-2560-4BDF-A571-E80981D81F6A}"/>
              </a:ext>
            </a:extLst>
          </p:cNvPr>
          <p:cNvSpPr txBox="1"/>
          <p:nvPr/>
        </p:nvSpPr>
        <p:spPr>
          <a:xfrm>
            <a:off x="7008495" y="1251453"/>
            <a:ext cx="2592705" cy="523220"/>
          </a:xfrm>
          <a:prstGeom prst="rect">
            <a:avLst/>
          </a:prstGeom>
          <a:noFill/>
        </p:spPr>
        <p:txBody>
          <a:bodyPr wrap="square" rtlCol="0">
            <a:spAutoFit/>
          </a:bodyPr>
          <a:lstStyle/>
          <a:p>
            <a:r>
              <a:rPr lang="en-GB" sz="2800" b="1" dirty="0"/>
              <a:t>Patient Records</a:t>
            </a:r>
          </a:p>
        </p:txBody>
      </p:sp>
      <p:sp>
        <p:nvSpPr>
          <p:cNvPr id="11" name="TextBox 10">
            <a:extLst>
              <a:ext uri="{FF2B5EF4-FFF2-40B4-BE49-F238E27FC236}">
                <a16:creationId xmlns:a16="http://schemas.microsoft.com/office/drawing/2014/main" id="{9FE23499-90CF-4AAD-937B-03497A3E52FD}"/>
              </a:ext>
            </a:extLst>
          </p:cNvPr>
          <p:cNvSpPr txBox="1"/>
          <p:nvPr/>
        </p:nvSpPr>
        <p:spPr>
          <a:xfrm>
            <a:off x="7965200" y="7501025"/>
            <a:ext cx="1511082" cy="523220"/>
          </a:xfrm>
          <a:prstGeom prst="rect">
            <a:avLst/>
          </a:prstGeom>
          <a:noFill/>
        </p:spPr>
        <p:txBody>
          <a:bodyPr wrap="square" rtlCol="0">
            <a:spAutoFit/>
          </a:bodyPr>
          <a:lstStyle/>
          <a:p>
            <a:r>
              <a:rPr lang="en-GB" sz="2800" b="1" dirty="0"/>
              <a:t>Security</a:t>
            </a:r>
          </a:p>
        </p:txBody>
      </p:sp>
      <p:sp>
        <p:nvSpPr>
          <p:cNvPr id="2" name="TextBox 1">
            <a:extLst>
              <a:ext uri="{FF2B5EF4-FFF2-40B4-BE49-F238E27FC236}">
                <a16:creationId xmlns:a16="http://schemas.microsoft.com/office/drawing/2014/main" id="{3EC3F8BC-507A-431D-B642-8147C11226CE}"/>
              </a:ext>
            </a:extLst>
          </p:cNvPr>
          <p:cNvSpPr txBox="1"/>
          <p:nvPr/>
        </p:nvSpPr>
        <p:spPr>
          <a:xfrm>
            <a:off x="291355" y="1806008"/>
            <a:ext cx="2909039" cy="1923604"/>
          </a:xfrm>
          <a:prstGeom prst="rect">
            <a:avLst/>
          </a:prstGeom>
          <a:solidFill>
            <a:schemeClr val="accent6">
              <a:lumMod val="40000"/>
              <a:lumOff val="60000"/>
              <a:alpha val="34000"/>
            </a:schemeClr>
          </a:solidFill>
          <a:effectLst>
            <a:softEdge rad="127000"/>
          </a:effectLst>
        </p:spPr>
        <p:txBody>
          <a:bodyPr wrap="square" lIns="0" tIns="0" rIns="0" bIns="0" rtlCol="0">
            <a:spAutoFit/>
          </a:bodyPr>
          <a:lstStyle/>
          <a:p>
            <a:r>
              <a:rPr lang="en-GB" sz="2500" b="1" dirty="0"/>
              <a:t>X-Rays: </a:t>
            </a:r>
            <a:r>
              <a:rPr lang="en-GB" sz="2500" dirty="0"/>
              <a:t>Bone structure scans. Takes around 10-15 minutes; results in 10 minutes.</a:t>
            </a:r>
          </a:p>
        </p:txBody>
      </p:sp>
      <p:sp>
        <p:nvSpPr>
          <p:cNvPr id="12" name="TextBox 11">
            <a:extLst>
              <a:ext uri="{FF2B5EF4-FFF2-40B4-BE49-F238E27FC236}">
                <a16:creationId xmlns:a16="http://schemas.microsoft.com/office/drawing/2014/main" id="{BBB123FE-8541-4735-8E92-ED75049B8A75}"/>
              </a:ext>
            </a:extLst>
          </p:cNvPr>
          <p:cNvSpPr txBox="1"/>
          <p:nvPr/>
        </p:nvSpPr>
        <p:spPr>
          <a:xfrm>
            <a:off x="2052377" y="3708927"/>
            <a:ext cx="2711299" cy="2015936"/>
          </a:xfrm>
          <a:prstGeom prst="rect">
            <a:avLst/>
          </a:prstGeom>
          <a:solidFill>
            <a:schemeClr val="accent4">
              <a:lumMod val="40000"/>
              <a:lumOff val="60000"/>
              <a:alpha val="30000"/>
            </a:schemeClr>
          </a:solidFill>
          <a:effectLst>
            <a:softEdge rad="127000"/>
          </a:effectLst>
        </p:spPr>
        <p:txBody>
          <a:bodyPr wrap="square" rtlCol="0">
            <a:spAutoFit/>
          </a:bodyPr>
          <a:lstStyle/>
          <a:p>
            <a:r>
              <a:rPr lang="en-GB" sz="2500" b="1" dirty="0"/>
              <a:t>CT:</a:t>
            </a:r>
            <a:r>
              <a:rPr lang="en-GB" sz="2500" dirty="0"/>
              <a:t> Shows internal structures. </a:t>
            </a:r>
          </a:p>
          <a:p>
            <a:r>
              <a:rPr lang="en-GB" sz="2500" dirty="0"/>
              <a:t>Diagnoses blood flow problems, cancer, stroke</a:t>
            </a:r>
          </a:p>
        </p:txBody>
      </p:sp>
      <p:pic>
        <p:nvPicPr>
          <p:cNvPr id="3" name="Picture 2">
            <a:extLst>
              <a:ext uri="{FF2B5EF4-FFF2-40B4-BE49-F238E27FC236}">
                <a16:creationId xmlns:a16="http://schemas.microsoft.com/office/drawing/2014/main" id="{0ABEFB01-7C70-4116-AC3B-F4B1559A6BB6}"/>
              </a:ext>
            </a:extLst>
          </p:cNvPr>
          <p:cNvPicPr>
            <a:picLocks noChangeAspect="1"/>
          </p:cNvPicPr>
          <p:nvPr/>
        </p:nvPicPr>
        <p:blipFill rotWithShape="1">
          <a:blip r:embed="rId2"/>
          <a:srcRect l="4051" r="50371"/>
          <a:stretch/>
        </p:blipFill>
        <p:spPr>
          <a:xfrm>
            <a:off x="125635" y="3847477"/>
            <a:ext cx="1870373" cy="2308325"/>
          </a:xfrm>
          <a:prstGeom prst="rect">
            <a:avLst/>
          </a:prstGeom>
        </p:spPr>
      </p:pic>
      <p:sp>
        <p:nvSpPr>
          <p:cNvPr id="6" name="TextBox 5">
            <a:extLst>
              <a:ext uri="{FF2B5EF4-FFF2-40B4-BE49-F238E27FC236}">
                <a16:creationId xmlns:a16="http://schemas.microsoft.com/office/drawing/2014/main" id="{7FD23872-216A-4657-9106-01080ECD103E}"/>
              </a:ext>
            </a:extLst>
          </p:cNvPr>
          <p:cNvSpPr txBox="1"/>
          <p:nvPr/>
        </p:nvSpPr>
        <p:spPr>
          <a:xfrm>
            <a:off x="265561" y="3578843"/>
            <a:ext cx="2025971" cy="307777"/>
          </a:xfrm>
          <a:prstGeom prst="rect">
            <a:avLst/>
          </a:prstGeom>
          <a:noFill/>
        </p:spPr>
        <p:txBody>
          <a:bodyPr wrap="square" rtlCol="0">
            <a:spAutoFit/>
          </a:bodyPr>
          <a:lstStyle/>
          <a:p>
            <a:r>
              <a:rPr lang="en-GB" sz="1400" dirty="0"/>
              <a:t>Source: bbc.co.uk</a:t>
            </a:r>
          </a:p>
        </p:txBody>
      </p:sp>
      <p:sp>
        <p:nvSpPr>
          <p:cNvPr id="13" name="TextBox 12">
            <a:extLst>
              <a:ext uri="{FF2B5EF4-FFF2-40B4-BE49-F238E27FC236}">
                <a16:creationId xmlns:a16="http://schemas.microsoft.com/office/drawing/2014/main" id="{FBD3DDDC-235E-45FC-BA58-6E1877C1AC20}"/>
              </a:ext>
            </a:extLst>
          </p:cNvPr>
          <p:cNvSpPr txBox="1"/>
          <p:nvPr/>
        </p:nvSpPr>
        <p:spPr>
          <a:xfrm>
            <a:off x="85451" y="6113831"/>
            <a:ext cx="2062961" cy="646331"/>
          </a:xfrm>
          <a:prstGeom prst="rect">
            <a:avLst/>
          </a:prstGeom>
          <a:noFill/>
        </p:spPr>
        <p:txBody>
          <a:bodyPr wrap="square" rtlCol="0">
            <a:spAutoFit/>
          </a:bodyPr>
          <a:lstStyle/>
          <a:p>
            <a:r>
              <a:rPr lang="en-GB" b="1" dirty="0"/>
              <a:t>Orange represents a brain tumour</a:t>
            </a:r>
            <a:endParaRPr lang="en-GB" dirty="0"/>
          </a:p>
        </p:txBody>
      </p:sp>
      <p:pic>
        <p:nvPicPr>
          <p:cNvPr id="7" name="Picture 6">
            <a:extLst>
              <a:ext uri="{FF2B5EF4-FFF2-40B4-BE49-F238E27FC236}">
                <a16:creationId xmlns:a16="http://schemas.microsoft.com/office/drawing/2014/main" id="{FA3FE9AE-7324-4977-8662-3999E84B7EC8}"/>
              </a:ext>
            </a:extLst>
          </p:cNvPr>
          <p:cNvPicPr>
            <a:picLocks noChangeAspect="1"/>
          </p:cNvPicPr>
          <p:nvPr/>
        </p:nvPicPr>
        <p:blipFill>
          <a:blip r:embed="rId3"/>
          <a:stretch>
            <a:fillRect/>
          </a:stretch>
        </p:blipFill>
        <p:spPr>
          <a:xfrm>
            <a:off x="3250817" y="1388500"/>
            <a:ext cx="1387794" cy="1340838"/>
          </a:xfrm>
          <a:prstGeom prst="rect">
            <a:avLst/>
          </a:prstGeom>
        </p:spPr>
      </p:pic>
      <p:pic>
        <p:nvPicPr>
          <p:cNvPr id="14" name="Picture 13">
            <a:extLst>
              <a:ext uri="{FF2B5EF4-FFF2-40B4-BE49-F238E27FC236}">
                <a16:creationId xmlns:a16="http://schemas.microsoft.com/office/drawing/2014/main" id="{01B4DC9E-4666-4927-B3F5-4A6B21A3B5A2}"/>
              </a:ext>
            </a:extLst>
          </p:cNvPr>
          <p:cNvPicPr>
            <a:picLocks noChangeAspect="1"/>
          </p:cNvPicPr>
          <p:nvPr/>
        </p:nvPicPr>
        <p:blipFill rotWithShape="1">
          <a:blip r:embed="rId3"/>
          <a:srcRect l="53325" t="32162" r="27462" b="45447"/>
          <a:stretch/>
        </p:blipFill>
        <p:spPr>
          <a:xfrm>
            <a:off x="4763677" y="1388500"/>
            <a:ext cx="1870363" cy="2105892"/>
          </a:xfrm>
          <a:prstGeom prst="rect">
            <a:avLst/>
          </a:prstGeom>
        </p:spPr>
      </p:pic>
      <p:sp>
        <p:nvSpPr>
          <p:cNvPr id="15" name="TextBox 14">
            <a:extLst>
              <a:ext uri="{FF2B5EF4-FFF2-40B4-BE49-F238E27FC236}">
                <a16:creationId xmlns:a16="http://schemas.microsoft.com/office/drawing/2014/main" id="{FE0E6BF0-8172-4119-8BAC-F225C2E6E688}"/>
              </a:ext>
            </a:extLst>
          </p:cNvPr>
          <p:cNvSpPr txBox="1"/>
          <p:nvPr/>
        </p:nvSpPr>
        <p:spPr>
          <a:xfrm>
            <a:off x="3200394" y="2679135"/>
            <a:ext cx="1387795" cy="738664"/>
          </a:xfrm>
          <a:prstGeom prst="rect">
            <a:avLst/>
          </a:prstGeom>
          <a:noFill/>
        </p:spPr>
        <p:txBody>
          <a:bodyPr wrap="square" rtlCol="0">
            <a:spAutoFit/>
          </a:bodyPr>
          <a:lstStyle/>
          <a:p>
            <a:pPr algn="r"/>
            <a:r>
              <a:rPr lang="en-GB" sz="1400" dirty="0"/>
              <a:t>Source: alexanderorthopaedics.com</a:t>
            </a:r>
          </a:p>
        </p:txBody>
      </p:sp>
      <p:sp>
        <p:nvSpPr>
          <p:cNvPr id="16" name="TextBox 15">
            <a:extLst>
              <a:ext uri="{FF2B5EF4-FFF2-40B4-BE49-F238E27FC236}">
                <a16:creationId xmlns:a16="http://schemas.microsoft.com/office/drawing/2014/main" id="{BF098CD8-F002-49B7-94F1-5031660D94D8}"/>
              </a:ext>
            </a:extLst>
          </p:cNvPr>
          <p:cNvSpPr txBox="1"/>
          <p:nvPr/>
        </p:nvSpPr>
        <p:spPr>
          <a:xfrm>
            <a:off x="3250816" y="3486094"/>
            <a:ext cx="3383223" cy="369332"/>
          </a:xfrm>
          <a:prstGeom prst="rect">
            <a:avLst/>
          </a:prstGeom>
          <a:noFill/>
        </p:spPr>
        <p:txBody>
          <a:bodyPr wrap="square" rtlCol="0">
            <a:spAutoFit/>
          </a:bodyPr>
          <a:lstStyle/>
          <a:p>
            <a:r>
              <a:rPr lang="en-GB" b="1" dirty="0"/>
              <a:t>Zoomed image shows a rib break. </a:t>
            </a:r>
          </a:p>
        </p:txBody>
      </p:sp>
      <p:sp>
        <p:nvSpPr>
          <p:cNvPr id="18" name="TextBox 17">
            <a:extLst>
              <a:ext uri="{FF2B5EF4-FFF2-40B4-BE49-F238E27FC236}">
                <a16:creationId xmlns:a16="http://schemas.microsoft.com/office/drawing/2014/main" id="{27459428-D0FC-4E4B-8C63-329878D8AA79}"/>
              </a:ext>
            </a:extLst>
          </p:cNvPr>
          <p:cNvSpPr txBox="1"/>
          <p:nvPr/>
        </p:nvSpPr>
        <p:spPr>
          <a:xfrm>
            <a:off x="6995184" y="1681521"/>
            <a:ext cx="2592706" cy="1154162"/>
          </a:xfrm>
          <a:prstGeom prst="rect">
            <a:avLst/>
          </a:prstGeom>
          <a:solidFill>
            <a:schemeClr val="accent2">
              <a:lumMod val="40000"/>
              <a:lumOff val="60000"/>
              <a:alpha val="20000"/>
            </a:schemeClr>
          </a:solidFill>
          <a:effectLst>
            <a:softEdge rad="127000"/>
          </a:effectLst>
        </p:spPr>
        <p:txBody>
          <a:bodyPr wrap="square" lIns="0" tIns="0" rIns="0" bIns="0" rtlCol="0">
            <a:spAutoFit/>
          </a:bodyPr>
          <a:lstStyle/>
          <a:p>
            <a:r>
              <a:rPr lang="en-GB" sz="2500" dirty="0"/>
              <a:t>EHR. Includes basic info and medical history.</a:t>
            </a:r>
          </a:p>
        </p:txBody>
      </p:sp>
      <p:sp>
        <p:nvSpPr>
          <p:cNvPr id="19" name="TextBox 18">
            <a:extLst>
              <a:ext uri="{FF2B5EF4-FFF2-40B4-BE49-F238E27FC236}">
                <a16:creationId xmlns:a16="http://schemas.microsoft.com/office/drawing/2014/main" id="{45EBB1B8-239B-473A-954D-290B1E87BA05}"/>
              </a:ext>
            </a:extLst>
          </p:cNvPr>
          <p:cNvSpPr txBox="1"/>
          <p:nvPr/>
        </p:nvSpPr>
        <p:spPr>
          <a:xfrm>
            <a:off x="6818215" y="5329607"/>
            <a:ext cx="2782985" cy="2015936"/>
          </a:xfrm>
          <a:prstGeom prst="rect">
            <a:avLst/>
          </a:prstGeom>
          <a:solidFill>
            <a:schemeClr val="accent1">
              <a:lumMod val="20000"/>
              <a:lumOff val="80000"/>
              <a:alpha val="47000"/>
            </a:schemeClr>
          </a:solidFill>
          <a:effectLst>
            <a:softEdge rad="127000"/>
          </a:effectLst>
        </p:spPr>
        <p:txBody>
          <a:bodyPr wrap="square" rtlCol="0">
            <a:spAutoFit/>
          </a:bodyPr>
          <a:lstStyle/>
          <a:p>
            <a:r>
              <a:rPr lang="en-GB" sz="2500" dirty="0"/>
              <a:t>Otherwise, it will be reobtained from the patient, and recorded on paper to be copied later. </a:t>
            </a:r>
          </a:p>
        </p:txBody>
      </p:sp>
      <p:pic>
        <p:nvPicPr>
          <p:cNvPr id="1026" name="Picture 2" descr="See the source image">
            <a:extLst>
              <a:ext uri="{FF2B5EF4-FFF2-40B4-BE49-F238E27FC236}">
                <a16:creationId xmlns:a16="http://schemas.microsoft.com/office/drawing/2014/main" id="{EBA8A644-6A29-442C-8AFB-7A97BAE591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1123" y="2825233"/>
            <a:ext cx="2586700" cy="1973871"/>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See the source image">
            <a:extLst>
              <a:ext uri="{FF2B5EF4-FFF2-40B4-BE49-F238E27FC236}">
                <a16:creationId xmlns:a16="http://schemas.microsoft.com/office/drawing/2014/main" id="{AE385F03-CD68-4C9D-8A25-D6DB3488634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1728" r="82626" b="47499"/>
          <a:stretch/>
        </p:blipFill>
        <p:spPr bwMode="auto">
          <a:xfrm>
            <a:off x="4763677" y="5591153"/>
            <a:ext cx="1934094" cy="2729002"/>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88E75224-B9E4-41AA-B9DE-0AA1E559CFC8}"/>
              </a:ext>
            </a:extLst>
          </p:cNvPr>
          <p:cNvSpPr txBox="1"/>
          <p:nvPr/>
        </p:nvSpPr>
        <p:spPr>
          <a:xfrm>
            <a:off x="4763676" y="3984625"/>
            <a:ext cx="2054538" cy="1631216"/>
          </a:xfrm>
          <a:prstGeom prst="rect">
            <a:avLst/>
          </a:prstGeom>
          <a:solidFill>
            <a:schemeClr val="accent1">
              <a:lumMod val="20000"/>
              <a:lumOff val="80000"/>
              <a:alpha val="47000"/>
            </a:schemeClr>
          </a:solidFill>
          <a:effectLst>
            <a:softEdge rad="127000"/>
          </a:effectLst>
        </p:spPr>
        <p:txBody>
          <a:bodyPr wrap="square">
            <a:spAutoFit/>
          </a:bodyPr>
          <a:lstStyle/>
          <a:p>
            <a:r>
              <a:rPr lang="en-GB" sz="2500" dirty="0"/>
              <a:t>If the tool stops working, a backup will be used.</a:t>
            </a:r>
          </a:p>
        </p:txBody>
      </p:sp>
      <p:sp>
        <p:nvSpPr>
          <p:cNvPr id="26" name="TextBox 25">
            <a:extLst>
              <a:ext uri="{FF2B5EF4-FFF2-40B4-BE49-F238E27FC236}">
                <a16:creationId xmlns:a16="http://schemas.microsoft.com/office/drawing/2014/main" id="{F012110B-3012-4EA6-BF67-63C674032359}"/>
              </a:ext>
            </a:extLst>
          </p:cNvPr>
          <p:cNvSpPr txBox="1"/>
          <p:nvPr/>
        </p:nvSpPr>
        <p:spPr>
          <a:xfrm>
            <a:off x="30026" y="7029440"/>
            <a:ext cx="4638610" cy="1631216"/>
          </a:xfrm>
          <a:prstGeom prst="rect">
            <a:avLst/>
          </a:prstGeom>
          <a:solidFill>
            <a:schemeClr val="tx2">
              <a:lumMod val="60000"/>
              <a:lumOff val="40000"/>
              <a:alpha val="26000"/>
            </a:schemeClr>
          </a:solidFill>
          <a:effectLst>
            <a:softEdge rad="127000"/>
          </a:effectLst>
        </p:spPr>
        <p:txBody>
          <a:bodyPr wrap="square" rtlCol="0">
            <a:spAutoFit/>
          </a:bodyPr>
          <a:lstStyle/>
          <a:p>
            <a:r>
              <a:rPr lang="en-GB" sz="2500" dirty="0"/>
              <a:t>Give warnings or errors before going down. </a:t>
            </a:r>
            <a:r>
              <a:rPr lang="en-GB" sz="2500" dirty="0" err="1"/>
              <a:t>E.g</a:t>
            </a:r>
            <a:r>
              <a:rPr lang="en-GB" sz="2500" dirty="0"/>
              <a:t>, X-Ray tubes should be replaced every few years.</a:t>
            </a:r>
          </a:p>
        </p:txBody>
      </p:sp>
      <p:sp>
        <p:nvSpPr>
          <p:cNvPr id="27" name="TextBox 26">
            <a:extLst>
              <a:ext uri="{FF2B5EF4-FFF2-40B4-BE49-F238E27FC236}">
                <a16:creationId xmlns:a16="http://schemas.microsoft.com/office/drawing/2014/main" id="{9509D320-BEAB-4C71-A6CB-0238AE53A598}"/>
              </a:ext>
            </a:extLst>
          </p:cNvPr>
          <p:cNvSpPr txBox="1"/>
          <p:nvPr/>
        </p:nvSpPr>
        <p:spPr>
          <a:xfrm>
            <a:off x="7922903" y="5181934"/>
            <a:ext cx="1856093" cy="307777"/>
          </a:xfrm>
          <a:prstGeom prst="rect">
            <a:avLst/>
          </a:prstGeom>
          <a:noFill/>
        </p:spPr>
        <p:txBody>
          <a:bodyPr wrap="square" rtlCol="0">
            <a:spAutoFit/>
          </a:bodyPr>
          <a:lstStyle/>
          <a:p>
            <a:r>
              <a:rPr lang="en-GB" sz="1400" dirty="0"/>
              <a:t>Source: dzone.com</a:t>
            </a:r>
          </a:p>
        </p:txBody>
      </p:sp>
      <p:sp>
        <p:nvSpPr>
          <p:cNvPr id="28" name="TextBox 27">
            <a:extLst>
              <a:ext uri="{FF2B5EF4-FFF2-40B4-BE49-F238E27FC236}">
                <a16:creationId xmlns:a16="http://schemas.microsoft.com/office/drawing/2014/main" id="{A55B4056-E3EC-4650-9BF3-724A927DEBBD}"/>
              </a:ext>
            </a:extLst>
          </p:cNvPr>
          <p:cNvSpPr txBox="1"/>
          <p:nvPr/>
        </p:nvSpPr>
        <p:spPr>
          <a:xfrm>
            <a:off x="6735116" y="5005094"/>
            <a:ext cx="1913241" cy="307777"/>
          </a:xfrm>
          <a:prstGeom prst="rect">
            <a:avLst/>
          </a:prstGeom>
          <a:solidFill>
            <a:schemeClr val="accent1">
              <a:lumMod val="20000"/>
              <a:lumOff val="80000"/>
              <a:alpha val="47000"/>
            </a:schemeClr>
          </a:solidFill>
        </p:spPr>
        <p:txBody>
          <a:bodyPr wrap="square" rtlCol="0">
            <a:spAutoFit/>
          </a:bodyPr>
          <a:lstStyle/>
          <a:p>
            <a:r>
              <a:rPr lang="en-GB" sz="1400" dirty="0"/>
              <a:t>Source: medanets.com</a:t>
            </a:r>
          </a:p>
        </p:txBody>
      </p:sp>
      <p:sp>
        <p:nvSpPr>
          <p:cNvPr id="29" name="TextBox 28">
            <a:extLst>
              <a:ext uri="{FF2B5EF4-FFF2-40B4-BE49-F238E27FC236}">
                <a16:creationId xmlns:a16="http://schemas.microsoft.com/office/drawing/2014/main" id="{14E336A9-F424-4B7D-9517-2DFD3CD4E335}"/>
              </a:ext>
            </a:extLst>
          </p:cNvPr>
          <p:cNvSpPr txBox="1"/>
          <p:nvPr/>
        </p:nvSpPr>
        <p:spPr>
          <a:xfrm>
            <a:off x="8048493" y="4738204"/>
            <a:ext cx="1913241" cy="307777"/>
          </a:xfrm>
          <a:prstGeom prst="rect">
            <a:avLst/>
          </a:prstGeom>
          <a:noFill/>
        </p:spPr>
        <p:txBody>
          <a:bodyPr wrap="square" rtlCol="0">
            <a:spAutoFit/>
          </a:bodyPr>
          <a:lstStyle/>
          <a:p>
            <a:r>
              <a:rPr lang="en-GB" sz="1400" dirty="0"/>
              <a:t>Source: abidss.com</a:t>
            </a:r>
          </a:p>
        </p:txBody>
      </p:sp>
      <p:sp>
        <p:nvSpPr>
          <p:cNvPr id="30" name="TextBox 29">
            <a:extLst>
              <a:ext uri="{FF2B5EF4-FFF2-40B4-BE49-F238E27FC236}">
                <a16:creationId xmlns:a16="http://schemas.microsoft.com/office/drawing/2014/main" id="{42FA0BED-9E82-4DF7-A29C-A71E4FE2146E}"/>
              </a:ext>
            </a:extLst>
          </p:cNvPr>
          <p:cNvSpPr txBox="1"/>
          <p:nvPr/>
        </p:nvSpPr>
        <p:spPr>
          <a:xfrm>
            <a:off x="1278391" y="3333331"/>
            <a:ext cx="2352915" cy="307777"/>
          </a:xfrm>
          <a:prstGeom prst="rect">
            <a:avLst/>
          </a:prstGeom>
          <a:noFill/>
        </p:spPr>
        <p:txBody>
          <a:bodyPr wrap="square" rtlCol="0">
            <a:spAutoFit/>
          </a:bodyPr>
          <a:lstStyle/>
          <a:p>
            <a:r>
              <a:rPr lang="en-GB" sz="1400" dirty="0"/>
              <a:t>Sources: bing.com, nhs.uk</a:t>
            </a:r>
          </a:p>
        </p:txBody>
      </p:sp>
      <p:sp>
        <p:nvSpPr>
          <p:cNvPr id="31" name="TextBox 30">
            <a:extLst>
              <a:ext uri="{FF2B5EF4-FFF2-40B4-BE49-F238E27FC236}">
                <a16:creationId xmlns:a16="http://schemas.microsoft.com/office/drawing/2014/main" id="{93B371CB-063A-4333-BED9-A14C887EEDED}"/>
              </a:ext>
            </a:extLst>
          </p:cNvPr>
          <p:cNvSpPr txBox="1"/>
          <p:nvPr/>
        </p:nvSpPr>
        <p:spPr>
          <a:xfrm>
            <a:off x="3279910" y="8171931"/>
            <a:ext cx="1432402" cy="307777"/>
          </a:xfrm>
          <a:prstGeom prst="rect">
            <a:avLst/>
          </a:prstGeom>
          <a:noFill/>
        </p:spPr>
        <p:txBody>
          <a:bodyPr wrap="square" rtlCol="0">
            <a:spAutoFit/>
          </a:bodyPr>
          <a:lstStyle/>
          <a:p>
            <a:r>
              <a:rPr lang="en-GB" sz="1400" dirty="0"/>
              <a:t>Source: nhs.uk</a:t>
            </a:r>
          </a:p>
        </p:txBody>
      </p:sp>
      <p:sp>
        <p:nvSpPr>
          <p:cNvPr id="32" name="TextBox 31">
            <a:extLst>
              <a:ext uri="{FF2B5EF4-FFF2-40B4-BE49-F238E27FC236}">
                <a16:creationId xmlns:a16="http://schemas.microsoft.com/office/drawing/2014/main" id="{E3361A04-9AA4-4EE3-AE08-1CBCD81463D9}"/>
              </a:ext>
            </a:extLst>
          </p:cNvPr>
          <p:cNvSpPr txBox="1"/>
          <p:nvPr/>
        </p:nvSpPr>
        <p:spPr>
          <a:xfrm>
            <a:off x="6792812" y="7154590"/>
            <a:ext cx="2535811" cy="307777"/>
          </a:xfrm>
          <a:prstGeom prst="rect">
            <a:avLst/>
          </a:prstGeom>
          <a:noFill/>
        </p:spPr>
        <p:txBody>
          <a:bodyPr wrap="square" rtlCol="0">
            <a:spAutoFit/>
          </a:bodyPr>
          <a:lstStyle/>
          <a:p>
            <a:r>
              <a:rPr lang="en-GB" sz="1400" dirty="0"/>
              <a:t>Source: technicalprospects.com</a:t>
            </a:r>
          </a:p>
        </p:txBody>
      </p:sp>
      <p:pic>
        <p:nvPicPr>
          <p:cNvPr id="10" name="Picture 9">
            <a:extLst>
              <a:ext uri="{FF2B5EF4-FFF2-40B4-BE49-F238E27FC236}">
                <a16:creationId xmlns:a16="http://schemas.microsoft.com/office/drawing/2014/main" id="{016C4CC8-D673-4615-820F-3D06C9CED6B1}"/>
              </a:ext>
            </a:extLst>
          </p:cNvPr>
          <p:cNvPicPr>
            <a:picLocks noChangeAspect="1"/>
          </p:cNvPicPr>
          <p:nvPr/>
        </p:nvPicPr>
        <p:blipFill>
          <a:blip r:embed="rId5"/>
          <a:stretch>
            <a:fillRect/>
          </a:stretch>
        </p:blipFill>
        <p:spPr>
          <a:xfrm>
            <a:off x="2150461" y="5657796"/>
            <a:ext cx="2435419" cy="1102366"/>
          </a:xfrm>
          <a:prstGeom prst="rect">
            <a:avLst/>
          </a:prstGeom>
        </p:spPr>
      </p:pic>
      <p:sp>
        <p:nvSpPr>
          <p:cNvPr id="33" name="TextBox 32">
            <a:extLst>
              <a:ext uri="{FF2B5EF4-FFF2-40B4-BE49-F238E27FC236}">
                <a16:creationId xmlns:a16="http://schemas.microsoft.com/office/drawing/2014/main" id="{FAABC307-1E7C-4CB7-BD60-1BAB542F7338}"/>
              </a:ext>
            </a:extLst>
          </p:cNvPr>
          <p:cNvSpPr txBox="1"/>
          <p:nvPr/>
        </p:nvSpPr>
        <p:spPr>
          <a:xfrm>
            <a:off x="2135507" y="6674540"/>
            <a:ext cx="1360741" cy="369332"/>
          </a:xfrm>
          <a:prstGeom prst="rect">
            <a:avLst/>
          </a:prstGeom>
          <a:noFill/>
        </p:spPr>
        <p:txBody>
          <a:bodyPr wrap="square" rtlCol="0">
            <a:spAutoFit/>
          </a:bodyPr>
          <a:lstStyle/>
          <a:p>
            <a:r>
              <a:rPr lang="en-GB" b="1" dirty="0"/>
              <a:t>CT machine</a:t>
            </a:r>
          </a:p>
        </p:txBody>
      </p:sp>
      <p:sp>
        <p:nvSpPr>
          <p:cNvPr id="34" name="TextBox 33">
            <a:extLst>
              <a:ext uri="{FF2B5EF4-FFF2-40B4-BE49-F238E27FC236}">
                <a16:creationId xmlns:a16="http://schemas.microsoft.com/office/drawing/2014/main" id="{C9E263AD-C406-460E-9CF2-80BCD3C7079D}"/>
              </a:ext>
            </a:extLst>
          </p:cNvPr>
          <p:cNvSpPr txBox="1"/>
          <p:nvPr/>
        </p:nvSpPr>
        <p:spPr>
          <a:xfrm>
            <a:off x="3256512" y="6713465"/>
            <a:ext cx="1913241" cy="307777"/>
          </a:xfrm>
          <a:prstGeom prst="rect">
            <a:avLst/>
          </a:prstGeom>
          <a:noFill/>
        </p:spPr>
        <p:txBody>
          <a:bodyPr wrap="square" rtlCol="0">
            <a:spAutoFit/>
          </a:bodyPr>
          <a:lstStyle/>
          <a:p>
            <a:r>
              <a:rPr lang="en-GB" sz="1400" dirty="0"/>
              <a:t>Source: pdirad.com</a:t>
            </a:r>
          </a:p>
        </p:txBody>
      </p:sp>
      <p:sp>
        <p:nvSpPr>
          <p:cNvPr id="35" name="TextBox 34">
            <a:extLst>
              <a:ext uri="{FF2B5EF4-FFF2-40B4-BE49-F238E27FC236}">
                <a16:creationId xmlns:a16="http://schemas.microsoft.com/office/drawing/2014/main" id="{421A07FB-9689-4C2B-B051-B2B024BDD940}"/>
              </a:ext>
            </a:extLst>
          </p:cNvPr>
          <p:cNvSpPr txBox="1"/>
          <p:nvPr/>
        </p:nvSpPr>
        <p:spPr>
          <a:xfrm>
            <a:off x="30026" y="8564850"/>
            <a:ext cx="4638610" cy="1246495"/>
          </a:xfrm>
          <a:prstGeom prst="rect">
            <a:avLst/>
          </a:prstGeom>
          <a:solidFill>
            <a:schemeClr val="accent6">
              <a:lumMod val="50000"/>
              <a:alpha val="26000"/>
            </a:schemeClr>
          </a:solidFill>
          <a:effectLst>
            <a:softEdge rad="127000"/>
          </a:effectLst>
        </p:spPr>
        <p:txBody>
          <a:bodyPr wrap="square" rtlCol="0">
            <a:spAutoFit/>
          </a:bodyPr>
          <a:lstStyle/>
          <a:p>
            <a:r>
              <a:rPr lang="en-GB" sz="2500" dirty="0"/>
              <a:t>Simulation technology may be used: research/skill practice/modelling.</a:t>
            </a:r>
          </a:p>
        </p:txBody>
      </p:sp>
      <p:pic>
        <p:nvPicPr>
          <p:cNvPr id="17" name="Picture 16">
            <a:extLst>
              <a:ext uri="{FF2B5EF4-FFF2-40B4-BE49-F238E27FC236}">
                <a16:creationId xmlns:a16="http://schemas.microsoft.com/office/drawing/2014/main" id="{A9067677-3934-4A39-A3F4-2FC87558651F}"/>
              </a:ext>
            </a:extLst>
          </p:cNvPr>
          <p:cNvPicPr>
            <a:picLocks noChangeAspect="1"/>
          </p:cNvPicPr>
          <p:nvPr/>
        </p:nvPicPr>
        <p:blipFill>
          <a:blip r:embed="rId6"/>
          <a:stretch>
            <a:fillRect/>
          </a:stretch>
        </p:blipFill>
        <p:spPr>
          <a:xfrm>
            <a:off x="125635" y="9811345"/>
            <a:ext cx="4674965" cy="2629668"/>
          </a:xfrm>
          <a:prstGeom prst="rect">
            <a:avLst/>
          </a:prstGeom>
        </p:spPr>
      </p:pic>
      <p:sp>
        <p:nvSpPr>
          <p:cNvPr id="36" name="TextBox 35">
            <a:extLst>
              <a:ext uri="{FF2B5EF4-FFF2-40B4-BE49-F238E27FC236}">
                <a16:creationId xmlns:a16="http://schemas.microsoft.com/office/drawing/2014/main" id="{4E54AE62-BB10-486C-A036-A82F1EAD6ABE}"/>
              </a:ext>
            </a:extLst>
          </p:cNvPr>
          <p:cNvSpPr txBox="1"/>
          <p:nvPr/>
        </p:nvSpPr>
        <p:spPr>
          <a:xfrm>
            <a:off x="55176" y="12411777"/>
            <a:ext cx="3005023" cy="369332"/>
          </a:xfrm>
          <a:prstGeom prst="rect">
            <a:avLst/>
          </a:prstGeom>
          <a:noFill/>
        </p:spPr>
        <p:txBody>
          <a:bodyPr wrap="square" rtlCol="0">
            <a:spAutoFit/>
          </a:bodyPr>
          <a:lstStyle/>
          <a:p>
            <a:r>
              <a:rPr lang="en-GB" b="1" dirty="0"/>
              <a:t>Simulation of a brain surgery</a:t>
            </a:r>
          </a:p>
        </p:txBody>
      </p:sp>
      <p:sp>
        <p:nvSpPr>
          <p:cNvPr id="37" name="TextBox 36">
            <a:extLst>
              <a:ext uri="{FF2B5EF4-FFF2-40B4-BE49-F238E27FC236}">
                <a16:creationId xmlns:a16="http://schemas.microsoft.com/office/drawing/2014/main" id="{CECF65DF-29E8-4845-B729-9E546AFAE332}"/>
              </a:ext>
            </a:extLst>
          </p:cNvPr>
          <p:cNvSpPr txBox="1"/>
          <p:nvPr/>
        </p:nvSpPr>
        <p:spPr>
          <a:xfrm>
            <a:off x="2906334" y="12441013"/>
            <a:ext cx="2456080" cy="307777"/>
          </a:xfrm>
          <a:prstGeom prst="rect">
            <a:avLst/>
          </a:prstGeom>
          <a:noFill/>
        </p:spPr>
        <p:txBody>
          <a:bodyPr wrap="square" rtlCol="0">
            <a:spAutoFit/>
          </a:bodyPr>
          <a:lstStyle/>
          <a:p>
            <a:r>
              <a:rPr lang="en-GB" sz="1400" dirty="0"/>
              <a:t>Source: engineering.com</a:t>
            </a:r>
          </a:p>
        </p:txBody>
      </p:sp>
      <p:sp>
        <p:nvSpPr>
          <p:cNvPr id="38" name="TextBox 37">
            <a:extLst>
              <a:ext uri="{FF2B5EF4-FFF2-40B4-BE49-F238E27FC236}">
                <a16:creationId xmlns:a16="http://schemas.microsoft.com/office/drawing/2014/main" id="{E035B9CF-2E9D-4259-B69C-B5A8A6735349}"/>
              </a:ext>
            </a:extLst>
          </p:cNvPr>
          <p:cNvSpPr txBox="1"/>
          <p:nvPr/>
        </p:nvSpPr>
        <p:spPr>
          <a:xfrm>
            <a:off x="2764935" y="9214414"/>
            <a:ext cx="1873676" cy="523220"/>
          </a:xfrm>
          <a:prstGeom prst="rect">
            <a:avLst/>
          </a:prstGeom>
          <a:noFill/>
        </p:spPr>
        <p:txBody>
          <a:bodyPr wrap="square" rtlCol="0">
            <a:spAutoFit/>
          </a:bodyPr>
          <a:lstStyle/>
          <a:p>
            <a:r>
              <a:rPr lang="en-GB" sz="1400" dirty="0"/>
              <a:t>Source: elearningindustry.com</a:t>
            </a:r>
          </a:p>
        </p:txBody>
      </p:sp>
      <p:sp>
        <p:nvSpPr>
          <p:cNvPr id="39" name="TextBox 38">
            <a:extLst>
              <a:ext uri="{FF2B5EF4-FFF2-40B4-BE49-F238E27FC236}">
                <a16:creationId xmlns:a16="http://schemas.microsoft.com/office/drawing/2014/main" id="{A525B0D7-86D9-49FC-A5A0-A31B6FF0E34D}"/>
              </a:ext>
            </a:extLst>
          </p:cNvPr>
          <p:cNvSpPr txBox="1"/>
          <p:nvPr/>
        </p:nvSpPr>
        <p:spPr>
          <a:xfrm>
            <a:off x="7176124" y="7941123"/>
            <a:ext cx="2411766" cy="3077766"/>
          </a:xfrm>
          <a:prstGeom prst="rect">
            <a:avLst/>
          </a:prstGeom>
          <a:solidFill>
            <a:srgbClr val="E1BDD8">
              <a:alpha val="46667"/>
            </a:srgbClr>
          </a:solidFill>
          <a:effectLst>
            <a:softEdge rad="127000"/>
          </a:effectLst>
        </p:spPr>
        <p:txBody>
          <a:bodyPr wrap="square" lIns="0" tIns="0" rIns="0" bIns="0" rtlCol="0">
            <a:spAutoFit/>
          </a:bodyPr>
          <a:lstStyle/>
          <a:p>
            <a:r>
              <a:rPr lang="en-GB" sz="2500" dirty="0"/>
              <a:t>In some countries/private healthcare etc, financial information may be obtained from the patient (e.g. for insurance </a:t>
            </a:r>
          </a:p>
        </p:txBody>
      </p:sp>
      <p:sp>
        <p:nvSpPr>
          <p:cNvPr id="40" name="TextBox 39">
            <a:extLst>
              <a:ext uri="{FF2B5EF4-FFF2-40B4-BE49-F238E27FC236}">
                <a16:creationId xmlns:a16="http://schemas.microsoft.com/office/drawing/2014/main" id="{1546C313-AF78-430F-82D2-B4B062630529}"/>
              </a:ext>
            </a:extLst>
          </p:cNvPr>
          <p:cNvSpPr txBox="1"/>
          <p:nvPr/>
        </p:nvSpPr>
        <p:spPr>
          <a:xfrm>
            <a:off x="7733454" y="10868369"/>
            <a:ext cx="1914826" cy="307777"/>
          </a:xfrm>
          <a:prstGeom prst="rect">
            <a:avLst/>
          </a:prstGeom>
          <a:noFill/>
        </p:spPr>
        <p:txBody>
          <a:bodyPr wrap="square" rtlCol="0">
            <a:spAutoFit/>
          </a:bodyPr>
          <a:lstStyle/>
          <a:p>
            <a:r>
              <a:rPr lang="en-GB" sz="1400" dirty="0"/>
              <a:t>Source: safensoft.com</a:t>
            </a:r>
          </a:p>
        </p:txBody>
      </p:sp>
      <p:sp>
        <p:nvSpPr>
          <p:cNvPr id="41" name="TextBox 40">
            <a:extLst>
              <a:ext uri="{FF2B5EF4-FFF2-40B4-BE49-F238E27FC236}">
                <a16:creationId xmlns:a16="http://schemas.microsoft.com/office/drawing/2014/main" id="{FF9B66CA-DBFF-425F-8468-708D0EDF3D33}"/>
              </a:ext>
            </a:extLst>
          </p:cNvPr>
          <p:cNvSpPr txBox="1"/>
          <p:nvPr/>
        </p:nvSpPr>
        <p:spPr>
          <a:xfrm>
            <a:off x="4844744" y="8348409"/>
            <a:ext cx="2375524" cy="3939540"/>
          </a:xfrm>
          <a:prstGeom prst="rect">
            <a:avLst/>
          </a:prstGeom>
          <a:solidFill>
            <a:srgbClr val="E5EEE0">
              <a:alpha val="46667"/>
            </a:srgbClr>
          </a:solidFill>
          <a:effectLst>
            <a:softEdge rad="127000"/>
          </a:effectLst>
        </p:spPr>
        <p:txBody>
          <a:bodyPr wrap="square" lIns="0" tIns="0" rIns="0" bIns="0" rtlCol="0">
            <a:spAutoFit/>
          </a:bodyPr>
          <a:lstStyle/>
          <a:p>
            <a:r>
              <a:rPr lang="en-GB" sz="2500" dirty="0"/>
              <a:t>Use of electronic prescriptions is becoming increasingly widespread. They are also sometimes available to the patient at home/remotely. </a:t>
            </a:r>
          </a:p>
        </p:txBody>
      </p:sp>
      <p:sp>
        <p:nvSpPr>
          <p:cNvPr id="42" name="TextBox 41">
            <a:extLst>
              <a:ext uri="{FF2B5EF4-FFF2-40B4-BE49-F238E27FC236}">
                <a16:creationId xmlns:a16="http://schemas.microsoft.com/office/drawing/2014/main" id="{EF37CBF4-8028-43C5-AC8E-01CB439FD631}"/>
              </a:ext>
            </a:extLst>
          </p:cNvPr>
          <p:cNvSpPr txBox="1"/>
          <p:nvPr/>
        </p:nvSpPr>
        <p:spPr>
          <a:xfrm>
            <a:off x="5846348" y="12132987"/>
            <a:ext cx="1432402" cy="307777"/>
          </a:xfrm>
          <a:prstGeom prst="rect">
            <a:avLst/>
          </a:prstGeom>
          <a:noFill/>
        </p:spPr>
        <p:txBody>
          <a:bodyPr wrap="square" rtlCol="0">
            <a:spAutoFit/>
          </a:bodyPr>
          <a:lstStyle/>
          <a:p>
            <a:r>
              <a:rPr lang="en-GB" sz="1400" dirty="0"/>
              <a:t>Source: nhs.uk</a:t>
            </a:r>
          </a:p>
        </p:txBody>
      </p:sp>
      <p:pic>
        <p:nvPicPr>
          <p:cNvPr id="21" name="Picture 20" descr="Qr code&#10;&#10;Description automatically generated">
            <a:extLst>
              <a:ext uri="{FF2B5EF4-FFF2-40B4-BE49-F238E27FC236}">
                <a16:creationId xmlns:a16="http://schemas.microsoft.com/office/drawing/2014/main" id="{7819324A-D90F-4191-B2EF-9E6227A1BF6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94299" y="11120079"/>
            <a:ext cx="1551667" cy="1551667"/>
          </a:xfrm>
          <a:prstGeom prst="rect">
            <a:avLst/>
          </a:prstGeom>
        </p:spPr>
      </p:pic>
    </p:spTree>
    <p:extLst>
      <p:ext uri="{BB962C8B-B14F-4D97-AF65-F5344CB8AC3E}">
        <p14:creationId xmlns:p14="http://schemas.microsoft.com/office/powerpoint/2010/main" val="1061650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22AFBE-09E2-43E3-BDCA-960C28E29FB9}"/>
              </a:ext>
            </a:extLst>
          </p:cNvPr>
          <p:cNvSpPr/>
          <p:nvPr/>
        </p:nvSpPr>
        <p:spPr>
          <a:xfrm>
            <a:off x="320976" y="20491"/>
            <a:ext cx="8959249"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TECHNOLOGY IN HEALTHCARE</a:t>
            </a:r>
          </a:p>
        </p:txBody>
      </p:sp>
      <p:sp>
        <p:nvSpPr>
          <p:cNvPr id="5" name="Rectangle 4">
            <a:extLst>
              <a:ext uri="{FF2B5EF4-FFF2-40B4-BE49-F238E27FC236}">
                <a16:creationId xmlns:a16="http://schemas.microsoft.com/office/drawing/2014/main" id="{AA022440-DF61-46CA-B862-7B362F344B80}"/>
              </a:ext>
            </a:extLst>
          </p:cNvPr>
          <p:cNvSpPr/>
          <p:nvPr/>
        </p:nvSpPr>
        <p:spPr>
          <a:xfrm>
            <a:off x="2227661" y="835335"/>
            <a:ext cx="5145896" cy="523220"/>
          </a:xfrm>
          <a:prstGeom prst="rect">
            <a:avLst/>
          </a:prstGeom>
          <a:noFill/>
        </p:spPr>
        <p:txBody>
          <a:bodyPr wrap="none" lIns="91440" tIns="45720" rIns="91440" bIns="4572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More information about the risks</a:t>
            </a:r>
          </a:p>
        </p:txBody>
      </p:sp>
      <p:grpSp>
        <p:nvGrpSpPr>
          <p:cNvPr id="20" name="Group 19">
            <a:extLst>
              <a:ext uri="{FF2B5EF4-FFF2-40B4-BE49-F238E27FC236}">
                <a16:creationId xmlns:a16="http://schemas.microsoft.com/office/drawing/2014/main" id="{17BCA26B-5603-483A-BCEB-8BF445FB7B76}"/>
              </a:ext>
            </a:extLst>
          </p:cNvPr>
          <p:cNvGrpSpPr/>
          <p:nvPr/>
        </p:nvGrpSpPr>
        <p:grpSpPr>
          <a:xfrm>
            <a:off x="5979591" y="2518541"/>
            <a:ext cx="3440538" cy="3139607"/>
            <a:chOff x="6442287" y="1529770"/>
            <a:chExt cx="3440538" cy="3139607"/>
          </a:xfrm>
        </p:grpSpPr>
        <p:sp>
          <p:nvSpPr>
            <p:cNvPr id="9" name="TextBox 8">
              <a:extLst>
                <a:ext uri="{FF2B5EF4-FFF2-40B4-BE49-F238E27FC236}">
                  <a16:creationId xmlns:a16="http://schemas.microsoft.com/office/drawing/2014/main" id="{C77BA425-2560-4BDF-A571-E80981D81F6A}"/>
                </a:ext>
              </a:extLst>
            </p:cNvPr>
            <p:cNvSpPr txBox="1"/>
            <p:nvPr/>
          </p:nvSpPr>
          <p:spPr>
            <a:xfrm>
              <a:off x="7008495" y="1529770"/>
              <a:ext cx="2592705" cy="523220"/>
            </a:xfrm>
            <a:prstGeom prst="rect">
              <a:avLst/>
            </a:prstGeom>
            <a:noFill/>
          </p:spPr>
          <p:txBody>
            <a:bodyPr wrap="square" rtlCol="0">
              <a:spAutoFit/>
            </a:bodyPr>
            <a:lstStyle/>
            <a:p>
              <a:r>
                <a:rPr lang="en-GB" sz="2800" b="1" dirty="0"/>
                <a:t>Patient Records</a:t>
              </a:r>
            </a:p>
          </p:txBody>
        </p:sp>
        <p:sp>
          <p:nvSpPr>
            <p:cNvPr id="43" name="TextBox 42">
              <a:extLst>
                <a:ext uri="{FF2B5EF4-FFF2-40B4-BE49-F238E27FC236}">
                  <a16:creationId xmlns:a16="http://schemas.microsoft.com/office/drawing/2014/main" id="{986924B1-7EBC-43B4-9EB3-964A57911022}"/>
                </a:ext>
              </a:extLst>
            </p:cNvPr>
            <p:cNvSpPr txBox="1"/>
            <p:nvPr/>
          </p:nvSpPr>
          <p:spPr>
            <a:xfrm>
              <a:off x="6442287" y="2115719"/>
              <a:ext cx="3300634" cy="1384995"/>
            </a:xfrm>
            <a:prstGeom prst="rect">
              <a:avLst/>
            </a:prstGeom>
            <a:solidFill>
              <a:schemeClr val="accent1">
                <a:lumMod val="20000"/>
                <a:lumOff val="80000"/>
                <a:alpha val="47000"/>
              </a:schemeClr>
            </a:solidFill>
            <a:effectLst>
              <a:softEdge rad="127000"/>
            </a:effectLst>
          </p:spPr>
          <p:txBody>
            <a:bodyPr wrap="square">
              <a:spAutoFit/>
            </a:bodyPr>
            <a:lstStyle/>
            <a:p>
              <a:r>
                <a:rPr lang="en-GB" sz="2800" dirty="0"/>
                <a:t>Paper backup (electricity) may be out-of-date</a:t>
              </a:r>
            </a:p>
          </p:txBody>
        </p:sp>
        <p:sp>
          <p:nvSpPr>
            <p:cNvPr id="44" name="TextBox 43">
              <a:extLst>
                <a:ext uri="{FF2B5EF4-FFF2-40B4-BE49-F238E27FC236}">
                  <a16:creationId xmlns:a16="http://schemas.microsoft.com/office/drawing/2014/main" id="{E8CE06E6-E690-4C79-BBFC-DF18E0A39C98}"/>
                </a:ext>
              </a:extLst>
            </p:cNvPr>
            <p:cNvSpPr txBox="1"/>
            <p:nvPr/>
          </p:nvSpPr>
          <p:spPr>
            <a:xfrm>
              <a:off x="6442287" y="3715270"/>
              <a:ext cx="3440538" cy="954107"/>
            </a:xfrm>
            <a:prstGeom prst="rect">
              <a:avLst/>
            </a:prstGeom>
            <a:solidFill>
              <a:schemeClr val="accent1">
                <a:lumMod val="20000"/>
                <a:lumOff val="80000"/>
                <a:alpha val="47000"/>
              </a:schemeClr>
            </a:solidFill>
            <a:effectLst>
              <a:softEdge rad="127000"/>
            </a:effectLst>
          </p:spPr>
          <p:txBody>
            <a:bodyPr wrap="square" rtlCol="0">
              <a:spAutoFit/>
            </a:bodyPr>
            <a:lstStyle/>
            <a:p>
              <a:r>
                <a:rPr lang="en-GB" sz="2800" dirty="0"/>
                <a:t>Missing information – patients under stress.</a:t>
              </a:r>
            </a:p>
          </p:txBody>
        </p:sp>
      </p:grpSp>
      <p:grpSp>
        <p:nvGrpSpPr>
          <p:cNvPr id="24" name="Group 23">
            <a:extLst>
              <a:ext uri="{FF2B5EF4-FFF2-40B4-BE49-F238E27FC236}">
                <a16:creationId xmlns:a16="http://schemas.microsoft.com/office/drawing/2014/main" id="{9F0520A8-AD86-4332-AA67-F58F4DE9A87D}"/>
              </a:ext>
            </a:extLst>
          </p:cNvPr>
          <p:cNvGrpSpPr/>
          <p:nvPr/>
        </p:nvGrpSpPr>
        <p:grpSpPr>
          <a:xfrm>
            <a:off x="851584" y="2360894"/>
            <a:ext cx="3540801" cy="3785673"/>
            <a:chOff x="133376" y="1718247"/>
            <a:chExt cx="3540801" cy="3785673"/>
          </a:xfrm>
        </p:grpSpPr>
        <p:sp>
          <p:nvSpPr>
            <p:cNvPr id="45" name="TextBox 44">
              <a:extLst>
                <a:ext uri="{FF2B5EF4-FFF2-40B4-BE49-F238E27FC236}">
                  <a16:creationId xmlns:a16="http://schemas.microsoft.com/office/drawing/2014/main" id="{D4E00BEF-158B-4CC1-990C-D9FC5653214D}"/>
                </a:ext>
              </a:extLst>
            </p:cNvPr>
            <p:cNvSpPr txBox="1"/>
            <p:nvPr/>
          </p:nvSpPr>
          <p:spPr>
            <a:xfrm>
              <a:off x="161988" y="2348177"/>
              <a:ext cx="3512189" cy="1815882"/>
            </a:xfrm>
            <a:prstGeom prst="rect">
              <a:avLst/>
            </a:prstGeom>
            <a:solidFill>
              <a:schemeClr val="tx2">
                <a:lumMod val="60000"/>
                <a:lumOff val="40000"/>
                <a:alpha val="26000"/>
              </a:schemeClr>
            </a:solidFill>
            <a:effectLst>
              <a:softEdge rad="127000"/>
            </a:effectLst>
          </p:spPr>
          <p:txBody>
            <a:bodyPr wrap="square" rtlCol="0">
              <a:spAutoFit/>
            </a:bodyPr>
            <a:lstStyle/>
            <a:p>
              <a:r>
                <a:rPr lang="en-GB" sz="2800" dirty="0"/>
                <a:t>Increase cost for the establishment.</a:t>
              </a:r>
            </a:p>
            <a:p>
              <a:r>
                <a:rPr lang="en-GB" sz="2800" dirty="0"/>
                <a:t>Maintenance/repairs required.</a:t>
              </a:r>
            </a:p>
          </p:txBody>
        </p:sp>
        <p:sp>
          <p:nvSpPr>
            <p:cNvPr id="47" name="TextBox 46">
              <a:extLst>
                <a:ext uri="{FF2B5EF4-FFF2-40B4-BE49-F238E27FC236}">
                  <a16:creationId xmlns:a16="http://schemas.microsoft.com/office/drawing/2014/main" id="{81A86ADE-F39A-4538-B822-6F6D94B5896E}"/>
                </a:ext>
              </a:extLst>
            </p:cNvPr>
            <p:cNvSpPr txBox="1"/>
            <p:nvPr/>
          </p:nvSpPr>
          <p:spPr>
            <a:xfrm>
              <a:off x="133376" y="4980700"/>
              <a:ext cx="2287296" cy="523220"/>
            </a:xfrm>
            <a:prstGeom prst="rect">
              <a:avLst/>
            </a:prstGeom>
            <a:solidFill>
              <a:schemeClr val="tx2">
                <a:lumMod val="60000"/>
                <a:lumOff val="40000"/>
                <a:alpha val="26000"/>
              </a:schemeClr>
            </a:solidFill>
            <a:effectLst>
              <a:softEdge rad="127000"/>
            </a:effectLst>
          </p:spPr>
          <p:txBody>
            <a:bodyPr wrap="square" rtlCol="0">
              <a:spAutoFit/>
            </a:bodyPr>
            <a:lstStyle/>
            <a:p>
              <a:r>
                <a:rPr lang="en-GB" sz="2800" dirty="0"/>
                <a:t>Radiation risk</a:t>
              </a:r>
            </a:p>
          </p:txBody>
        </p:sp>
        <p:sp>
          <p:nvSpPr>
            <p:cNvPr id="48" name="TextBox 47">
              <a:extLst>
                <a:ext uri="{FF2B5EF4-FFF2-40B4-BE49-F238E27FC236}">
                  <a16:creationId xmlns:a16="http://schemas.microsoft.com/office/drawing/2014/main" id="{C1729F55-2D11-4C32-AFF8-BAC8957D37A6}"/>
                </a:ext>
              </a:extLst>
            </p:cNvPr>
            <p:cNvSpPr txBox="1"/>
            <p:nvPr/>
          </p:nvSpPr>
          <p:spPr>
            <a:xfrm>
              <a:off x="320976" y="1718247"/>
              <a:ext cx="2876362" cy="523220"/>
            </a:xfrm>
            <a:prstGeom prst="rect">
              <a:avLst/>
            </a:prstGeom>
            <a:noFill/>
          </p:spPr>
          <p:txBody>
            <a:bodyPr wrap="square" rtlCol="0">
              <a:spAutoFit/>
            </a:bodyPr>
            <a:lstStyle/>
            <a:p>
              <a:r>
                <a:rPr lang="en-GB" sz="2800" b="1" dirty="0"/>
                <a:t>Medical Imaging</a:t>
              </a:r>
            </a:p>
          </p:txBody>
        </p:sp>
        <p:sp>
          <p:nvSpPr>
            <p:cNvPr id="23" name="TextBox 22">
              <a:extLst>
                <a:ext uri="{FF2B5EF4-FFF2-40B4-BE49-F238E27FC236}">
                  <a16:creationId xmlns:a16="http://schemas.microsoft.com/office/drawing/2014/main" id="{B703CCF5-D7CB-404B-A7AF-0227C99C93E7}"/>
                </a:ext>
              </a:extLst>
            </p:cNvPr>
            <p:cNvSpPr txBox="1"/>
            <p:nvPr/>
          </p:nvSpPr>
          <p:spPr>
            <a:xfrm>
              <a:off x="133376" y="4294675"/>
              <a:ext cx="3230309" cy="523220"/>
            </a:xfrm>
            <a:prstGeom prst="rect">
              <a:avLst/>
            </a:prstGeom>
            <a:solidFill>
              <a:schemeClr val="tx2">
                <a:lumMod val="60000"/>
                <a:lumOff val="40000"/>
                <a:alpha val="26000"/>
              </a:schemeClr>
            </a:solidFill>
            <a:effectLst>
              <a:softEdge rad="127000"/>
            </a:effectLst>
          </p:spPr>
          <p:txBody>
            <a:bodyPr wrap="square" rtlCol="0">
              <a:spAutoFit/>
            </a:bodyPr>
            <a:lstStyle/>
            <a:p>
              <a:r>
                <a:rPr lang="en-GB" sz="2800" dirty="0"/>
                <a:t>Delays in treatment. </a:t>
              </a:r>
            </a:p>
          </p:txBody>
        </p:sp>
      </p:grpSp>
      <p:grpSp>
        <p:nvGrpSpPr>
          <p:cNvPr id="22" name="Group 21">
            <a:extLst>
              <a:ext uri="{FF2B5EF4-FFF2-40B4-BE49-F238E27FC236}">
                <a16:creationId xmlns:a16="http://schemas.microsoft.com/office/drawing/2014/main" id="{5898F415-2DF3-4BFD-B655-249E91ADBDF1}"/>
              </a:ext>
            </a:extLst>
          </p:cNvPr>
          <p:cNvGrpSpPr/>
          <p:nvPr/>
        </p:nvGrpSpPr>
        <p:grpSpPr>
          <a:xfrm>
            <a:off x="502579" y="7028847"/>
            <a:ext cx="2793281" cy="4434217"/>
            <a:chOff x="505090" y="6989177"/>
            <a:chExt cx="2793281" cy="4434217"/>
          </a:xfrm>
        </p:grpSpPr>
        <p:sp>
          <p:nvSpPr>
            <p:cNvPr id="46" name="TextBox 45">
              <a:extLst>
                <a:ext uri="{FF2B5EF4-FFF2-40B4-BE49-F238E27FC236}">
                  <a16:creationId xmlns:a16="http://schemas.microsoft.com/office/drawing/2014/main" id="{786FD0EC-5404-48B1-8985-A42A29B3A1FF}"/>
                </a:ext>
              </a:extLst>
            </p:cNvPr>
            <p:cNvSpPr txBox="1"/>
            <p:nvPr/>
          </p:nvSpPr>
          <p:spPr>
            <a:xfrm>
              <a:off x="509331" y="7631516"/>
              <a:ext cx="2417633" cy="523220"/>
            </a:xfrm>
            <a:prstGeom prst="rect">
              <a:avLst/>
            </a:prstGeom>
            <a:solidFill>
              <a:schemeClr val="accent6">
                <a:lumMod val="50000"/>
                <a:alpha val="26000"/>
              </a:schemeClr>
            </a:solidFill>
            <a:effectLst>
              <a:softEdge rad="127000"/>
            </a:effectLst>
          </p:spPr>
          <p:txBody>
            <a:bodyPr wrap="square" rtlCol="0">
              <a:spAutoFit/>
            </a:bodyPr>
            <a:lstStyle/>
            <a:p>
              <a:r>
                <a:rPr lang="en-GB" sz="2800" dirty="0"/>
                <a:t>Intern training</a:t>
              </a:r>
            </a:p>
          </p:txBody>
        </p:sp>
        <p:sp>
          <p:nvSpPr>
            <p:cNvPr id="49" name="TextBox 48">
              <a:extLst>
                <a:ext uri="{FF2B5EF4-FFF2-40B4-BE49-F238E27FC236}">
                  <a16:creationId xmlns:a16="http://schemas.microsoft.com/office/drawing/2014/main" id="{51AA6D6D-A804-471F-88F7-54A22B453C05}"/>
                </a:ext>
              </a:extLst>
            </p:cNvPr>
            <p:cNvSpPr txBox="1"/>
            <p:nvPr/>
          </p:nvSpPr>
          <p:spPr>
            <a:xfrm>
              <a:off x="509331" y="6989177"/>
              <a:ext cx="2417633" cy="523220"/>
            </a:xfrm>
            <a:prstGeom prst="rect">
              <a:avLst/>
            </a:prstGeom>
            <a:noFill/>
          </p:spPr>
          <p:txBody>
            <a:bodyPr wrap="square" rtlCol="0">
              <a:spAutoFit/>
            </a:bodyPr>
            <a:lstStyle/>
            <a:p>
              <a:r>
                <a:rPr lang="en-GB" sz="2800" b="1" dirty="0"/>
                <a:t>Simulation</a:t>
              </a:r>
            </a:p>
          </p:txBody>
        </p:sp>
        <p:sp>
          <p:nvSpPr>
            <p:cNvPr id="26" name="TextBox 25">
              <a:extLst>
                <a:ext uri="{FF2B5EF4-FFF2-40B4-BE49-F238E27FC236}">
                  <a16:creationId xmlns:a16="http://schemas.microsoft.com/office/drawing/2014/main" id="{CCC5703C-670D-42CB-A527-1C56AE2BA812}"/>
                </a:ext>
              </a:extLst>
            </p:cNvPr>
            <p:cNvSpPr txBox="1"/>
            <p:nvPr/>
          </p:nvSpPr>
          <p:spPr>
            <a:xfrm>
              <a:off x="509331" y="8273856"/>
              <a:ext cx="2789040" cy="523220"/>
            </a:xfrm>
            <a:prstGeom prst="rect">
              <a:avLst/>
            </a:prstGeom>
            <a:solidFill>
              <a:schemeClr val="accent6">
                <a:lumMod val="50000"/>
                <a:alpha val="26000"/>
              </a:schemeClr>
            </a:solidFill>
            <a:effectLst>
              <a:softEdge rad="127000"/>
            </a:effectLst>
          </p:spPr>
          <p:txBody>
            <a:bodyPr wrap="square" rtlCol="0">
              <a:spAutoFit/>
            </a:bodyPr>
            <a:lstStyle/>
            <a:p>
              <a:r>
                <a:rPr lang="en-GB" sz="2800" dirty="0"/>
                <a:t>Practice surgeries</a:t>
              </a:r>
            </a:p>
          </p:txBody>
        </p:sp>
        <p:sp>
          <p:nvSpPr>
            <p:cNvPr id="27" name="TextBox 26">
              <a:extLst>
                <a:ext uri="{FF2B5EF4-FFF2-40B4-BE49-F238E27FC236}">
                  <a16:creationId xmlns:a16="http://schemas.microsoft.com/office/drawing/2014/main" id="{213F7B1D-29BD-43D2-A8D9-AED6B4F6AF2F}"/>
                </a:ext>
              </a:extLst>
            </p:cNvPr>
            <p:cNvSpPr txBox="1"/>
            <p:nvPr/>
          </p:nvSpPr>
          <p:spPr>
            <a:xfrm>
              <a:off x="505090" y="8959881"/>
              <a:ext cx="2789040" cy="523220"/>
            </a:xfrm>
            <a:prstGeom prst="rect">
              <a:avLst/>
            </a:prstGeom>
            <a:solidFill>
              <a:schemeClr val="accent6">
                <a:lumMod val="50000"/>
                <a:alpha val="26000"/>
              </a:schemeClr>
            </a:solidFill>
            <a:effectLst>
              <a:softEdge rad="127000"/>
            </a:effectLst>
          </p:spPr>
          <p:txBody>
            <a:bodyPr wrap="square" rtlCol="0">
              <a:spAutoFit/>
            </a:bodyPr>
            <a:lstStyle/>
            <a:p>
              <a:r>
                <a:rPr lang="en-GB" sz="2800" dirty="0"/>
                <a:t>Aid in research</a:t>
              </a:r>
            </a:p>
          </p:txBody>
        </p:sp>
        <p:sp>
          <p:nvSpPr>
            <p:cNvPr id="29" name="TextBox 28">
              <a:extLst>
                <a:ext uri="{FF2B5EF4-FFF2-40B4-BE49-F238E27FC236}">
                  <a16:creationId xmlns:a16="http://schemas.microsoft.com/office/drawing/2014/main" id="{BD77C3AB-1F5D-4685-AA25-DA3A02250F23}"/>
                </a:ext>
              </a:extLst>
            </p:cNvPr>
            <p:cNvSpPr txBox="1"/>
            <p:nvPr/>
          </p:nvSpPr>
          <p:spPr>
            <a:xfrm>
              <a:off x="505090" y="9721340"/>
              <a:ext cx="2789040" cy="954107"/>
            </a:xfrm>
            <a:prstGeom prst="rect">
              <a:avLst/>
            </a:prstGeom>
            <a:solidFill>
              <a:schemeClr val="accent2">
                <a:lumMod val="75000"/>
                <a:alpha val="26000"/>
              </a:schemeClr>
            </a:solidFill>
            <a:effectLst>
              <a:softEdge rad="127000"/>
            </a:effectLst>
          </p:spPr>
          <p:txBody>
            <a:bodyPr wrap="square" rtlCol="0">
              <a:spAutoFit/>
            </a:bodyPr>
            <a:lstStyle/>
            <a:p>
              <a:r>
                <a:rPr lang="en-GB" sz="2800" dirty="0"/>
                <a:t>Only as good as the programmer</a:t>
              </a:r>
            </a:p>
          </p:txBody>
        </p:sp>
        <p:sp>
          <p:nvSpPr>
            <p:cNvPr id="30" name="TextBox 29">
              <a:extLst>
                <a:ext uri="{FF2B5EF4-FFF2-40B4-BE49-F238E27FC236}">
                  <a16:creationId xmlns:a16="http://schemas.microsoft.com/office/drawing/2014/main" id="{D2A8FA71-4D21-47F8-BEDB-4B6436A1423C}"/>
                </a:ext>
              </a:extLst>
            </p:cNvPr>
            <p:cNvSpPr txBox="1"/>
            <p:nvPr/>
          </p:nvSpPr>
          <p:spPr>
            <a:xfrm>
              <a:off x="505090" y="10900174"/>
              <a:ext cx="2789040" cy="523220"/>
            </a:xfrm>
            <a:prstGeom prst="rect">
              <a:avLst/>
            </a:prstGeom>
            <a:solidFill>
              <a:schemeClr val="accent2">
                <a:lumMod val="75000"/>
                <a:alpha val="26000"/>
              </a:schemeClr>
            </a:solidFill>
            <a:effectLst>
              <a:softEdge rad="127000"/>
            </a:effectLst>
          </p:spPr>
          <p:txBody>
            <a:bodyPr wrap="square" rtlCol="0">
              <a:spAutoFit/>
            </a:bodyPr>
            <a:lstStyle/>
            <a:p>
              <a:r>
                <a:rPr lang="en-GB" sz="2800" dirty="0"/>
                <a:t>May be too costly</a:t>
              </a:r>
            </a:p>
          </p:txBody>
        </p:sp>
      </p:grpSp>
      <p:grpSp>
        <p:nvGrpSpPr>
          <p:cNvPr id="21" name="Group 20">
            <a:extLst>
              <a:ext uri="{FF2B5EF4-FFF2-40B4-BE49-F238E27FC236}">
                <a16:creationId xmlns:a16="http://schemas.microsoft.com/office/drawing/2014/main" id="{A313C645-3E47-4CCF-A5EE-23BADC35DEAB}"/>
              </a:ext>
            </a:extLst>
          </p:cNvPr>
          <p:cNvGrpSpPr/>
          <p:nvPr/>
        </p:nvGrpSpPr>
        <p:grpSpPr>
          <a:xfrm>
            <a:off x="5484070" y="6543110"/>
            <a:ext cx="4006384" cy="4513898"/>
            <a:chOff x="5484070" y="6526403"/>
            <a:chExt cx="4006384" cy="4513898"/>
          </a:xfrm>
        </p:grpSpPr>
        <p:sp>
          <p:nvSpPr>
            <p:cNvPr id="11" name="TextBox 10">
              <a:extLst>
                <a:ext uri="{FF2B5EF4-FFF2-40B4-BE49-F238E27FC236}">
                  <a16:creationId xmlns:a16="http://schemas.microsoft.com/office/drawing/2014/main" id="{9FE23499-90CF-4AAD-937B-03497A3E52FD}"/>
                </a:ext>
              </a:extLst>
            </p:cNvPr>
            <p:cNvSpPr txBox="1"/>
            <p:nvPr/>
          </p:nvSpPr>
          <p:spPr>
            <a:xfrm>
              <a:off x="5497413" y="6526403"/>
              <a:ext cx="1511082" cy="523220"/>
            </a:xfrm>
            <a:prstGeom prst="rect">
              <a:avLst/>
            </a:prstGeom>
            <a:noFill/>
          </p:spPr>
          <p:txBody>
            <a:bodyPr wrap="square" rtlCol="0">
              <a:spAutoFit/>
            </a:bodyPr>
            <a:lstStyle/>
            <a:p>
              <a:r>
                <a:rPr lang="en-GB" sz="2800" b="1" dirty="0"/>
                <a:t>Security</a:t>
              </a:r>
            </a:p>
          </p:txBody>
        </p:sp>
        <p:sp>
          <p:nvSpPr>
            <p:cNvPr id="39" name="TextBox 38">
              <a:extLst>
                <a:ext uri="{FF2B5EF4-FFF2-40B4-BE49-F238E27FC236}">
                  <a16:creationId xmlns:a16="http://schemas.microsoft.com/office/drawing/2014/main" id="{A525B0D7-86D9-49FC-A5A0-A31B6FF0E34D}"/>
                </a:ext>
              </a:extLst>
            </p:cNvPr>
            <p:cNvSpPr txBox="1"/>
            <p:nvPr/>
          </p:nvSpPr>
          <p:spPr>
            <a:xfrm>
              <a:off x="5497413" y="7226657"/>
              <a:ext cx="2202447" cy="523220"/>
            </a:xfrm>
            <a:prstGeom prst="rect">
              <a:avLst/>
            </a:prstGeom>
            <a:solidFill>
              <a:srgbClr val="E1BDD8">
                <a:alpha val="46667"/>
              </a:srgbClr>
            </a:solidFill>
            <a:effectLst>
              <a:softEdge rad="127000"/>
            </a:effectLst>
          </p:spPr>
          <p:txBody>
            <a:bodyPr wrap="square" rtlCol="0">
              <a:spAutoFit/>
            </a:bodyPr>
            <a:lstStyle/>
            <a:p>
              <a:r>
                <a:rPr lang="en-GB" sz="2800" dirty="0"/>
                <a:t>Financial risk</a:t>
              </a:r>
            </a:p>
          </p:txBody>
        </p:sp>
        <p:sp>
          <p:nvSpPr>
            <p:cNvPr id="41" name="TextBox 40">
              <a:extLst>
                <a:ext uri="{FF2B5EF4-FFF2-40B4-BE49-F238E27FC236}">
                  <a16:creationId xmlns:a16="http://schemas.microsoft.com/office/drawing/2014/main" id="{FF9B66CA-DBFF-425F-8468-708D0EDF3D33}"/>
                </a:ext>
              </a:extLst>
            </p:cNvPr>
            <p:cNvSpPr txBox="1"/>
            <p:nvPr/>
          </p:nvSpPr>
          <p:spPr>
            <a:xfrm>
              <a:off x="5484070" y="7812606"/>
              <a:ext cx="4006384" cy="523220"/>
            </a:xfrm>
            <a:prstGeom prst="rect">
              <a:avLst/>
            </a:prstGeom>
            <a:solidFill>
              <a:srgbClr val="E5EEE0">
                <a:alpha val="46667"/>
              </a:srgbClr>
            </a:solidFill>
            <a:effectLst>
              <a:softEdge rad="127000"/>
            </a:effectLst>
          </p:spPr>
          <p:txBody>
            <a:bodyPr wrap="square" rtlCol="0">
              <a:spAutoFit/>
            </a:bodyPr>
            <a:lstStyle/>
            <a:p>
              <a:r>
                <a:rPr lang="en-GB" sz="2800" dirty="0"/>
                <a:t>Helps the environment </a:t>
              </a:r>
              <a:r>
                <a:rPr lang="en-GB" sz="2800" dirty="0">
                  <a:sym typeface="Wingdings" panose="05000000000000000000" pitchFamily="2" charset="2"/>
                </a:rPr>
                <a:t></a:t>
              </a:r>
              <a:endParaRPr lang="en-GB" sz="2800" dirty="0"/>
            </a:p>
          </p:txBody>
        </p:sp>
        <p:sp>
          <p:nvSpPr>
            <p:cNvPr id="50" name="TextBox 49">
              <a:extLst>
                <a:ext uri="{FF2B5EF4-FFF2-40B4-BE49-F238E27FC236}">
                  <a16:creationId xmlns:a16="http://schemas.microsoft.com/office/drawing/2014/main" id="{AD5AE8B7-1800-4942-8510-72F9188247D0}"/>
                </a:ext>
              </a:extLst>
            </p:cNvPr>
            <p:cNvSpPr txBox="1"/>
            <p:nvPr/>
          </p:nvSpPr>
          <p:spPr>
            <a:xfrm>
              <a:off x="5484070" y="10086194"/>
              <a:ext cx="3546634" cy="954107"/>
            </a:xfrm>
            <a:prstGeom prst="rect">
              <a:avLst/>
            </a:prstGeom>
            <a:solidFill>
              <a:srgbClr val="E5EEE0">
                <a:alpha val="46667"/>
              </a:srgbClr>
            </a:solidFill>
            <a:effectLst>
              <a:softEdge rad="127000"/>
            </a:effectLst>
          </p:spPr>
          <p:txBody>
            <a:bodyPr wrap="square" rtlCol="0">
              <a:spAutoFit/>
            </a:bodyPr>
            <a:lstStyle/>
            <a:p>
              <a:r>
                <a:rPr lang="en-GB" sz="2800" dirty="0"/>
                <a:t>Unsecured devices – confidentiality breach.</a:t>
              </a:r>
            </a:p>
          </p:txBody>
        </p:sp>
        <p:sp>
          <p:nvSpPr>
            <p:cNvPr id="25" name="TextBox 24">
              <a:extLst>
                <a:ext uri="{FF2B5EF4-FFF2-40B4-BE49-F238E27FC236}">
                  <a16:creationId xmlns:a16="http://schemas.microsoft.com/office/drawing/2014/main" id="{2AF82EE1-28D1-4864-8E21-F1D34A60FAD1}"/>
                </a:ext>
              </a:extLst>
            </p:cNvPr>
            <p:cNvSpPr txBox="1"/>
            <p:nvPr/>
          </p:nvSpPr>
          <p:spPr>
            <a:xfrm>
              <a:off x="5504165" y="8518759"/>
              <a:ext cx="3594456" cy="1384995"/>
            </a:xfrm>
            <a:prstGeom prst="rect">
              <a:avLst/>
            </a:prstGeom>
            <a:solidFill>
              <a:srgbClr val="E5EEE0">
                <a:alpha val="46667"/>
              </a:srgbClr>
            </a:solidFill>
            <a:effectLst>
              <a:softEdge rad="127000"/>
            </a:effectLst>
          </p:spPr>
          <p:txBody>
            <a:bodyPr wrap="square" rtlCol="0">
              <a:spAutoFit/>
            </a:bodyPr>
            <a:lstStyle/>
            <a:p>
              <a:r>
                <a:rPr lang="en-GB" sz="2800" dirty="0"/>
                <a:t>Prescriptions are more accessible. </a:t>
              </a:r>
            </a:p>
            <a:p>
              <a:r>
                <a:rPr lang="en-GB" sz="2800" dirty="0"/>
                <a:t>May be easier to read.</a:t>
              </a:r>
            </a:p>
          </p:txBody>
        </p:sp>
      </p:grpSp>
      <p:pic>
        <p:nvPicPr>
          <p:cNvPr id="15" name="Audio 14">
            <a:hlinkClick r:id="" action="ppaction://media"/>
            <a:extLst>
              <a:ext uri="{FF2B5EF4-FFF2-40B4-BE49-F238E27FC236}">
                <a16:creationId xmlns:a16="http://schemas.microsoft.com/office/drawing/2014/main" id="{46FAB0DA-1780-426A-AA6E-B2804EE4F7B2}"/>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775700" y="11976100"/>
            <a:ext cx="609600" cy="609600"/>
          </a:xfrm>
          <a:prstGeom prst="rect">
            <a:avLst/>
          </a:prstGeom>
        </p:spPr>
      </p:pic>
    </p:spTree>
    <p:custDataLst>
      <p:tags r:id="rId1"/>
    </p:custDataLst>
    <p:extLst>
      <p:ext uri="{BB962C8B-B14F-4D97-AF65-F5344CB8AC3E}">
        <p14:creationId xmlns:p14="http://schemas.microsoft.com/office/powerpoint/2010/main" val="3965833135"/>
      </p:ext>
    </p:extLst>
  </p:cSld>
  <p:clrMapOvr>
    <a:masterClrMapping/>
  </p:clrMapOvr>
  <mc:AlternateContent xmlns:mc="http://schemas.openxmlformats.org/markup-compatibility/2006">
    <mc:Choice xmlns:p14="http://schemas.microsoft.com/office/powerpoint/2010/main" Requires="p14">
      <p:transition spd="slow" p14:dur="2000" advTm="121844"/>
    </mc:Choice>
    <mc:Fallback>
      <p:transition spd="slow" advTm="1218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15"/>
                </p:tgtEl>
              </p:cMediaNode>
            </p:audio>
          </p:childTnLst>
        </p:cTn>
      </p:par>
    </p:tnLst>
  </p:timing>
  <p:extLst>
    <p:ext uri="{3A86A75C-4F4B-4683-9AE1-C65F6400EC91}">
      <p14:laserTraceLst xmlns:p14="http://schemas.microsoft.com/office/powerpoint/2010/main">
        <p14:tracePtLst>
          <p14:tracePt t="10419" x="193675" y="1041400"/>
          <p14:tracePt t="10425" x="298450" y="1057275"/>
          <p14:tracePt t="10435" x="371475" y="1071563"/>
          <p14:tracePt t="10441" x="461963" y="1087438"/>
          <p14:tracePt t="10446" x="536575" y="1101725"/>
          <p14:tracePt t="10456" x="609600" y="1116013"/>
          <p14:tracePt t="10461" x="714375" y="1146175"/>
          <p14:tracePt t="10472" x="788988" y="1176338"/>
          <p14:tracePt t="10475" x="863600" y="1206500"/>
          <p14:tracePt t="10488" x="938213" y="1235075"/>
          <p14:tracePt t="10493" x="996950" y="1265238"/>
          <p14:tracePt t="10498" x="1041400" y="1279525"/>
          <p14:tracePt t="10506" x="1087438" y="1325563"/>
          <p14:tracePt t="10512" x="1101725" y="1339850"/>
          <p14:tracePt t="10521" x="1116013" y="1354138"/>
          <p14:tracePt t="10537" x="1131888" y="1370013"/>
          <p14:tracePt t="10542" x="1131888" y="1384300"/>
          <p14:tracePt t="10557" x="1131888" y="1398588"/>
          <p14:tracePt t="10638" x="1116013" y="1398588"/>
          <p14:tracePt t="10645" x="1101725" y="1398588"/>
          <p14:tracePt t="10652" x="1041400" y="1398588"/>
          <p14:tracePt t="10661" x="996950" y="1398588"/>
          <p14:tracePt t="10671" x="922338" y="1398588"/>
          <p14:tracePt t="10674" x="803275" y="1398588"/>
          <p14:tracePt t="10683" x="639763" y="1398588"/>
          <p14:tracePt t="10689" x="461963" y="1398588"/>
          <p14:tracePt t="10696" x="252413" y="1398588"/>
          <p14:tracePt t="10704" x="60325" y="1414463"/>
          <p14:tracePt t="12099" x="207963" y="4659313"/>
          <p14:tracePt t="12106" x="312738" y="4689475"/>
          <p14:tracePt t="12111" x="371475" y="4703763"/>
          <p14:tracePt t="12123" x="476250" y="4703763"/>
          <p14:tracePt t="12126" x="565150" y="4703763"/>
          <p14:tracePt t="12135" x="669925" y="4703763"/>
          <p14:tracePt t="12140" x="819150" y="4689475"/>
          <p14:tracePt t="12152" x="938213" y="4659313"/>
          <p14:tracePt t="12157" x="1057275" y="4598988"/>
          <p14:tracePt t="12162" x="1190625" y="4554538"/>
          <p14:tracePt t="12170" x="1339850" y="4495800"/>
          <p14:tracePt t="12177" x="1517650" y="4391025"/>
          <p14:tracePt t="12186" x="1741488" y="4302125"/>
          <p14:tracePt t="12192" x="1965325" y="4183063"/>
          <p14:tracePt t="12204" x="2143125" y="4078288"/>
          <p14:tracePt t="12208" x="2352675" y="3975100"/>
          <p14:tracePt t="12216" x="2544763" y="3870325"/>
          <p14:tracePt t="12222" x="2709863" y="3810000"/>
          <p14:tracePt t="12228" x="2843213" y="3751263"/>
          <p14:tracePt t="12236" x="2947988" y="3706813"/>
          <p14:tracePt t="12243" x="2992438" y="3706813"/>
          <p14:tracePt t="12254" x="3021013" y="3690938"/>
          <p14:tracePt t="12257" x="3067050" y="3676650"/>
          <p14:tracePt t="12269" x="3095625" y="3676650"/>
          <p14:tracePt t="12274" x="3111500" y="3676650"/>
          <p14:tracePt t="12280" x="3155950" y="3676650"/>
          <p14:tracePt t="12288" x="3170238" y="3676650"/>
          <p14:tracePt t="12303" x="3186113" y="3676650"/>
          <p14:tracePt t="12309" x="3200400" y="3676650"/>
          <p14:tracePt t="12325" x="3214688" y="3690938"/>
          <p14:tracePt t="12331" x="3214688" y="3706813"/>
          <p14:tracePt t="12339" x="3244850" y="3706813"/>
          <p14:tracePt t="12346" x="3244850" y="3721100"/>
          <p14:tracePt t="12354" x="3275013" y="3736975"/>
          <p14:tracePt t="12361" x="3289300" y="3765550"/>
          <p14:tracePt t="12370" x="3305175" y="3765550"/>
          <p14:tracePt t="12376" x="3333750" y="3795713"/>
          <p14:tracePt t="12386" x="3349625" y="3810000"/>
          <p14:tracePt t="12389" x="3379788" y="3840163"/>
          <p14:tracePt t="12399" x="3394075" y="3870325"/>
          <p14:tracePt t="12405" x="3424238" y="3884613"/>
          <p14:tracePt t="12412" x="3438525" y="3914775"/>
          <p14:tracePt t="12419" x="3468688" y="3944938"/>
          <p14:tracePt t="12428" x="3498850" y="3959225"/>
          <p14:tracePt t="12436" x="3498850" y="3975100"/>
          <p14:tracePt t="12441" x="3513138" y="3989388"/>
          <p14:tracePt t="12456" x="3527425" y="4003675"/>
          <p14:tracePt t="12463" x="3543300" y="4003675"/>
          <p14:tracePt t="12471" x="3543300" y="4019550"/>
          <p14:tracePt t="12479" x="3557588" y="4033838"/>
          <p14:tracePt t="12487" x="3571875" y="4048125"/>
          <p14:tracePt t="12492" x="3587750" y="4078288"/>
          <p14:tracePt t="12503" x="3587750" y="4094163"/>
          <p14:tracePt t="12507" x="3602038" y="4122738"/>
          <p14:tracePt t="12520" x="3617913" y="4152900"/>
          <p14:tracePt t="12525" x="3632200" y="4167188"/>
          <p14:tracePt t="12529" x="3632200" y="4183063"/>
          <p14:tracePt t="12537" x="3632200" y="4197350"/>
          <p14:tracePt t="12544" x="3632200" y="4213225"/>
          <p14:tracePt t="12558" x="3632200" y="4227513"/>
          <p14:tracePt t="12569" x="3632200" y="4241800"/>
          <p14:tracePt t="12582" x="3632200" y="4257675"/>
          <p14:tracePt t="12588" x="3632200" y="4271963"/>
          <p14:tracePt t="12603" x="3632200" y="4287838"/>
          <p14:tracePt t="12618" x="3632200" y="4302125"/>
          <p14:tracePt t="12640" x="3632200" y="4332288"/>
          <p14:tracePt t="12662" x="3632200" y="4346575"/>
          <p14:tracePt t="12676" x="3632200" y="4360863"/>
          <p14:tracePt t="12685" x="3632200" y="4376738"/>
          <p14:tracePt t="12692" x="3646488" y="4406900"/>
          <p14:tracePt t="12706" x="3662363" y="4495800"/>
          <p14:tracePt t="12714" x="3662363" y="4525963"/>
          <p14:tracePt t="12720" x="3662363" y="4584700"/>
          <p14:tracePt t="12727" x="3662363" y="4614863"/>
          <p14:tracePt t="12737" x="3662363" y="4659313"/>
          <p14:tracePt t="12742" x="3662363" y="4673600"/>
          <p14:tracePt t="12752" x="3662363" y="4689475"/>
          <p14:tracePt t="12771" x="3662363" y="4703763"/>
          <p14:tracePt t="12786" x="3662363" y="4718050"/>
          <p14:tracePt t="13234" x="3721100" y="4703763"/>
          <p14:tracePt t="13241" x="3795713" y="4659313"/>
          <p14:tracePt t="13250" x="3856038" y="4645025"/>
          <p14:tracePt t="13256" x="3914775" y="4614863"/>
          <p14:tracePt t="13263" x="3975100" y="4598988"/>
          <p14:tracePt t="13270" x="4003675" y="4584700"/>
          <p14:tracePt t="13278" x="4033838" y="4584700"/>
          <p14:tracePt t="13288" x="4064000" y="4584700"/>
          <p14:tracePt t="13291" x="4078288" y="4584700"/>
          <p14:tracePt t="13307" x="4094163" y="4584700"/>
          <p14:tracePt t="13321" x="4108450" y="4584700"/>
          <p14:tracePt t="13622" x="4094163" y="4584700"/>
          <p14:tracePt t="24258" x="4094163" y="4598988"/>
          <p14:tracePt t="24265" x="4094163" y="4614863"/>
          <p14:tracePt t="24281" x="4094163" y="4629150"/>
          <p14:tracePt t="24294" x="4094163" y="4645025"/>
          <p14:tracePt t="24301" x="4094163" y="4659313"/>
          <p14:tracePt t="24310" x="4094163" y="4673600"/>
          <p14:tracePt t="24325" x="4094163" y="4689475"/>
          <p14:tracePt t="24343" x="4094163" y="4703763"/>
          <p14:tracePt t="24354" x="4094163" y="4718050"/>
          <p14:tracePt t="24845" x="4094163" y="4733925"/>
          <p14:tracePt t="25211" x="4108450" y="4733925"/>
          <p14:tracePt t="26422" x="4108450" y="4748213"/>
          <p14:tracePt t="26437" x="4108450" y="4764088"/>
          <p14:tracePt t="26444" x="4122738" y="4778375"/>
          <p14:tracePt t="26452" x="4122738" y="4792663"/>
          <p14:tracePt t="26465" x="4122738" y="4808538"/>
          <p14:tracePt t="26480" x="4138613" y="4822825"/>
          <p14:tracePt t="26495" x="4138613" y="4837113"/>
          <p14:tracePt t="26502" x="4138613" y="4852988"/>
          <p14:tracePt t="26517" x="4138613" y="4867275"/>
          <p14:tracePt t="26525" x="4138613" y="4883150"/>
          <p14:tracePt t="26568" x="4138613" y="4897438"/>
          <p14:tracePt t="26591" x="4138613" y="4911725"/>
          <p14:tracePt t="26626" x="4138613" y="4927600"/>
          <p14:tracePt t="26656" x="4138613" y="4941888"/>
          <p14:tracePt t="26679" x="4138613" y="4956175"/>
          <p14:tracePt t="26686" x="4138613" y="4972050"/>
          <p14:tracePt t="26701" x="4138613" y="4986338"/>
          <p14:tracePt t="26715" x="4138613" y="5002213"/>
          <p14:tracePt t="26723" x="4138613" y="5016500"/>
          <p14:tracePt t="26759" x="4138613" y="5030788"/>
          <p14:tracePt t="26876" x="4152900" y="5030788"/>
          <p14:tracePt t="26920" x="4167188" y="5030788"/>
          <p14:tracePt t="27001" x="4152900" y="5002213"/>
          <p14:tracePt t="27008" x="4152900" y="4986338"/>
          <p14:tracePt t="27015" x="4138613" y="4972050"/>
          <p14:tracePt t="27023" x="4122738" y="4956175"/>
          <p14:tracePt t="29348" x="4122738" y="4972050"/>
          <p14:tracePt t="29362" x="4122738" y="4986338"/>
          <p14:tracePt t="29377" x="4122738" y="5002213"/>
          <p14:tracePt t="29392" x="4122738" y="5016500"/>
          <p14:tracePt t="29404" x="4122738" y="5030788"/>
          <p14:tracePt t="29409" x="4122738" y="5046663"/>
          <p14:tracePt t="29415" x="4122738" y="5060950"/>
          <p14:tracePt t="29422" x="4122738" y="5075238"/>
          <p14:tracePt t="29430" x="4122738" y="5105400"/>
          <p14:tracePt t="29438" x="4122738" y="5121275"/>
          <p14:tracePt t="29443" x="4122738" y="5149850"/>
          <p14:tracePt t="29453" x="4122738" y="5180013"/>
          <p14:tracePt t="29459" x="4122738" y="5210175"/>
          <p14:tracePt t="29465" x="4108450" y="5254625"/>
          <p14:tracePt t="29473" x="4094163" y="5299075"/>
          <p14:tracePt t="29480" x="4078288" y="5313363"/>
          <p14:tracePt t="29488" x="4078288" y="5329238"/>
          <p14:tracePt t="29494" x="4064000" y="5373688"/>
          <p14:tracePt t="29505" x="4048125" y="5387975"/>
          <p14:tracePt t="29509" x="4048125" y="5403850"/>
          <p14:tracePt t="29525" x="4019550" y="5434013"/>
          <p14:tracePt t="29531" x="4003675" y="5448300"/>
          <p14:tracePt t="29540" x="3989388" y="5462588"/>
          <p14:tracePt t="29546" x="3989388" y="5478463"/>
          <p14:tracePt t="29555" x="3975100" y="5478463"/>
          <p14:tracePt t="29560" x="3975100" y="5492750"/>
          <p14:tracePt t="29573" x="3959225" y="5492750"/>
          <p14:tracePt t="29578" x="3914775" y="5507038"/>
          <p14:tracePt t="29583" x="3900488" y="5537200"/>
          <p14:tracePt t="29589" x="3884613" y="5537200"/>
          <p14:tracePt t="29596" x="3856038" y="5567363"/>
          <p14:tracePt t="29606" x="3810000" y="5567363"/>
          <p14:tracePt t="29611" x="3795713" y="5581650"/>
          <p14:tracePt t="29621" x="3765550" y="5597525"/>
          <p14:tracePt t="29627" x="3751263" y="5597525"/>
          <p14:tracePt t="29638" x="3706813" y="5611813"/>
          <p14:tracePt t="29643" x="3690938" y="5626100"/>
          <p14:tracePt t="29648" x="3646488" y="5641975"/>
          <p14:tracePt t="29656" x="3617913" y="5686425"/>
          <p14:tracePt t="29663" x="3587750" y="5686425"/>
          <p14:tracePt t="29671" x="3557588" y="5700713"/>
          <p14:tracePt t="29678" x="3543300" y="5716588"/>
          <p14:tracePt t="29688" x="3527425" y="5716588"/>
          <p14:tracePt t="29692" x="3527425" y="5730875"/>
          <p14:tracePt t="29704" x="3513138" y="5730875"/>
          <p14:tracePt t="29708" x="3498850" y="5730875"/>
          <p14:tracePt t="29724" x="3482975" y="5730875"/>
          <p14:tracePt t="29729" x="3468688" y="5730875"/>
          <p14:tracePt t="29743" x="3452813" y="5730875"/>
          <p14:tracePt t="29762" x="3438525" y="5730875"/>
          <p14:tracePt t="29773" x="3424238" y="5730875"/>
          <p14:tracePt t="29824" x="3408363" y="5730875"/>
          <p14:tracePt t="29839" x="3394075" y="5730875"/>
          <p14:tracePt t="29854" x="3379788" y="5730875"/>
          <p14:tracePt t="29869" x="3363913" y="5730875"/>
          <p14:tracePt t="29877" x="3349625" y="5730875"/>
          <p14:tracePt t="29884" x="3349625" y="5745163"/>
          <p14:tracePt t="29891" x="3333750" y="5745163"/>
          <p14:tracePt t="29898" x="3319463" y="5745163"/>
          <p14:tracePt t="29905" x="3305175" y="5745163"/>
          <p14:tracePt t="29912" x="3305175" y="5761038"/>
          <p14:tracePt t="29921" x="3289300" y="5761038"/>
          <p14:tracePt t="29928" x="3289300" y="5775325"/>
          <p14:tracePt t="29939" x="3275013" y="5775325"/>
          <p14:tracePt t="29949" x="3260725" y="5775325"/>
          <p14:tracePt t="29956" x="3244850" y="5791200"/>
          <p14:tracePt t="29963" x="3230563" y="5805488"/>
          <p14:tracePt t="29978" x="3214688" y="5805488"/>
          <p14:tracePt t="29988" x="3200400" y="5805488"/>
          <p14:tracePt t="30007" x="3186113" y="5819775"/>
          <p14:tracePt t="30015" x="3170238" y="5819775"/>
          <p14:tracePt t="30033" x="3140075" y="5819775"/>
          <p14:tracePt t="43233" x="3379788" y="5611813"/>
          <p14:tracePt t="43241" x="3676650" y="5359400"/>
          <p14:tracePt t="43248" x="4167188" y="5030788"/>
          <p14:tracePt t="43256" x="4645025" y="4718050"/>
          <p14:tracePt t="43262" x="4986338" y="4451350"/>
          <p14:tracePt t="43269" x="5507038" y="4094163"/>
          <p14:tracePt t="43277" x="5969000" y="3884613"/>
          <p14:tracePt t="43284" x="6237288" y="3765550"/>
          <p14:tracePt t="43293" x="6461125" y="3646488"/>
          <p14:tracePt t="43299" x="6699250" y="3587750"/>
          <p14:tracePt t="43315" x="6981825" y="3498850"/>
          <p14:tracePt t="43321" x="7100888" y="3452813"/>
          <p14:tracePt t="43329" x="7145338" y="3438525"/>
          <p14:tracePt t="43337" x="7204075" y="3424238"/>
          <p14:tracePt t="43344" x="7248525" y="3424238"/>
          <p14:tracePt t="43350" x="7308850" y="3424238"/>
          <p14:tracePt t="43359" x="7339013" y="3424238"/>
          <p14:tracePt t="43365" x="7367588" y="3424238"/>
          <p14:tracePt t="43373" x="7427913" y="3424238"/>
          <p14:tracePt t="43380" x="7472363" y="3424238"/>
          <p14:tracePt t="43387" x="7516813" y="3424238"/>
          <p14:tracePt t="43396" x="7546975" y="3424238"/>
          <p14:tracePt t="43402" x="7577138" y="3424238"/>
          <p14:tracePt t="43410" x="7621588" y="3424238"/>
          <p14:tracePt t="43417" x="7635875" y="3424238"/>
          <p14:tracePt t="43427" x="7651750" y="3424238"/>
          <p14:tracePt t="43431" x="7666038" y="3424238"/>
          <p14:tracePt t="43439" x="7696200" y="3424238"/>
          <p14:tracePt t="43445" x="7726363" y="3424238"/>
          <p14:tracePt t="43453" x="7740650" y="3424238"/>
          <p14:tracePt t="43461" x="7770813" y="3424238"/>
          <p14:tracePt t="43468" x="7815263" y="3424238"/>
          <p14:tracePt t="43476" x="7874000" y="3424238"/>
          <p14:tracePt t="43482" x="7993063" y="3424238"/>
          <p14:tracePt t="43496" x="8142288" y="3424238"/>
          <p14:tracePt t="43498" x="8291513" y="3424238"/>
          <p14:tracePt t="43505" x="8455025" y="3424238"/>
          <p14:tracePt t="43511" x="8648700" y="3424238"/>
          <p14:tracePt t="43527" x="9050338" y="3424238"/>
          <p14:tracePt t="43533" x="9199563" y="3424238"/>
          <p14:tracePt t="43544" x="9348788" y="3438525"/>
          <p14:tracePt t="43549" x="9467850" y="3452813"/>
          <p14:tracePt t="43560" x="9586913" y="3482975"/>
          <p14:tracePt t="43894" x="9496425" y="3617913"/>
          <p14:tracePt t="43901" x="9437688" y="3617913"/>
          <p14:tracePt t="43909" x="9393238" y="3617913"/>
          <p14:tracePt t="43915" x="9348788" y="3617913"/>
          <p14:tracePt t="43926" x="9318625" y="3617913"/>
          <p14:tracePt t="43929" x="9302750" y="3617913"/>
          <p14:tracePt t="43937" x="9288463" y="3617913"/>
          <p14:tracePt t="43944" x="9274175" y="3617913"/>
          <p14:tracePt t="43952" x="9258300" y="3617913"/>
          <p14:tracePt t="43962" x="9244013" y="3617913"/>
          <p14:tracePt t="43976" x="9229725" y="3617913"/>
          <p14:tracePt t="43993" x="9213850" y="3617913"/>
          <p14:tracePt t="44223" x="9199563" y="3617913"/>
          <p14:tracePt t="44230" x="9183688" y="3617913"/>
          <p14:tracePt t="44246" x="9169400" y="3617913"/>
          <p14:tracePt t="44253" x="9155113" y="3617913"/>
          <p14:tracePt t="44262" x="9155113" y="3632200"/>
          <p14:tracePt t="44276" x="9139238" y="3632200"/>
          <p14:tracePt t="44281" x="9124950" y="3632200"/>
          <p14:tracePt t="44293" x="9124950" y="3646488"/>
          <p14:tracePt t="44297" x="9110663" y="3646488"/>
          <p14:tracePt t="44312" x="9094788" y="3646488"/>
          <p14:tracePt t="44328" x="9064625" y="3662363"/>
          <p14:tracePt t="44356" x="9050338" y="3662363"/>
          <p14:tracePt t="44385" x="9050338" y="3676650"/>
          <p14:tracePt t="44413" x="9036050" y="3690938"/>
          <p14:tracePt t="44421" x="9020175" y="3706813"/>
          <p14:tracePt t="44439" x="9005888" y="3721100"/>
          <p14:tracePt t="44443" x="9005888" y="3736975"/>
          <p14:tracePt t="44451" x="8975725" y="3736975"/>
          <p14:tracePt t="44458" x="8975725" y="3751263"/>
          <p14:tracePt t="44480" x="8961438" y="3751263"/>
          <p14:tracePt t="44531" x="8961438" y="3765550"/>
          <p14:tracePt t="44539" x="8961438" y="3781425"/>
          <p14:tracePt t="44546" x="8945563" y="3795713"/>
          <p14:tracePt t="44560" x="8931275" y="3810000"/>
          <p14:tracePt t="44568" x="8916988" y="3810000"/>
          <p14:tracePt t="44577" x="8916988" y="3825875"/>
          <p14:tracePt t="44582" x="8901113" y="3840163"/>
          <p14:tracePt t="44593" x="8886825" y="3840163"/>
          <p14:tracePt t="44597" x="8872538" y="3856038"/>
          <p14:tracePt t="44609" x="8872538" y="3870325"/>
          <p14:tracePt t="44614" x="8856663" y="3884613"/>
          <p14:tracePt t="44626" x="8842375" y="3900488"/>
          <p14:tracePt t="44643" x="8842375" y="3914775"/>
          <p14:tracePt t="44890" x="8826500" y="3914775"/>
          <p14:tracePt t="44898" x="8812213" y="3929063"/>
          <p14:tracePt t="44907" x="8782050" y="3959225"/>
          <p14:tracePt t="44920" x="8753475" y="3989388"/>
          <p14:tracePt t="44927" x="8737600" y="4003675"/>
          <p14:tracePt t="44934" x="8707438" y="4033838"/>
          <p14:tracePt t="44944" x="8678863" y="4048125"/>
          <p14:tracePt t="44949" x="8662988" y="4078288"/>
          <p14:tracePt t="44958" x="8634413" y="4094163"/>
          <p14:tracePt t="44972" x="8618538" y="4108450"/>
          <p14:tracePt t="44978" x="8618538" y="4122738"/>
          <p14:tracePt t="44986" x="8588375" y="4122738"/>
          <p14:tracePt t="44995" x="8588375" y="4138613"/>
          <p14:tracePt t="45001" x="8574088" y="4138613"/>
          <p14:tracePt t="45133" x="8574088" y="4167188"/>
          <p14:tracePt t="45162" x="8574088" y="4183063"/>
          <p14:tracePt t="45176" x="8604250" y="4183063"/>
          <p14:tracePt t="45191" x="8618538" y="4183063"/>
          <p14:tracePt t="45206" x="8634413" y="4197350"/>
          <p14:tracePt t="45220" x="8648700" y="4213225"/>
          <p14:tracePt t="45229" x="8662988" y="4227513"/>
          <p14:tracePt t="45235" x="8707438" y="4241800"/>
          <p14:tracePt t="45244" x="8723313" y="4257675"/>
          <p14:tracePt t="45249" x="8737600" y="4287838"/>
          <p14:tracePt t="45258" x="8767763" y="4302125"/>
          <p14:tracePt t="45265" x="8782050" y="4302125"/>
          <p14:tracePt t="45275" x="8797925" y="4316413"/>
          <p14:tracePt t="45280" x="8812213" y="4316413"/>
          <p14:tracePt t="45288" x="8826500" y="4332288"/>
          <p14:tracePt t="45294" x="8826500" y="4346575"/>
          <p14:tracePt t="45301" x="8842375" y="4360863"/>
          <p14:tracePt t="45412" x="8856663" y="4360863"/>
          <p14:tracePt t="45449" x="8872538" y="4360863"/>
          <p14:tracePt t="45477" x="8886825" y="4360863"/>
          <p14:tracePt t="45492" x="8901113" y="4360863"/>
          <p14:tracePt t="45507" x="8916988" y="4360863"/>
          <p14:tracePt t="45514" x="8931275" y="4360863"/>
          <p14:tracePt t="45530" x="8945563" y="4360863"/>
          <p14:tracePt t="45543" x="8961438" y="4376738"/>
          <p14:tracePt t="45550" x="8961438" y="4391025"/>
          <p14:tracePt t="45560" x="8991600" y="4391025"/>
          <p14:tracePt t="45565" x="8991600" y="4406900"/>
          <p14:tracePt t="45576" x="9005888" y="4406900"/>
          <p14:tracePt t="45593" x="9020175" y="4421188"/>
          <p14:tracePt t="45595" x="9036050" y="4421188"/>
          <p14:tracePt t="45604" x="9036050" y="4435475"/>
          <p14:tracePt t="45616" x="9050338" y="4435475"/>
          <p14:tracePt t="45619" x="9050338" y="4451350"/>
          <p14:tracePt t="45626" x="9064625" y="4451350"/>
          <p14:tracePt t="56832" x="9064625" y="4465638"/>
          <p14:tracePt t="56839" x="9064625" y="4510088"/>
          <p14:tracePt t="56847" x="9064625" y="4540250"/>
          <p14:tracePt t="56854" x="9064625" y="4614863"/>
          <p14:tracePt t="56866" x="9064625" y="4703763"/>
          <p14:tracePt t="56869" x="9064625" y="4792663"/>
          <p14:tracePt t="56877" x="9064625" y="4867275"/>
          <p14:tracePt t="56883" x="9064625" y="4927600"/>
          <p14:tracePt t="56890" x="9080500" y="5002213"/>
          <p14:tracePt t="56900" x="9080500" y="5046663"/>
          <p14:tracePt t="56905" x="9080500" y="5091113"/>
          <p14:tracePt t="56916" x="9094788" y="5135563"/>
          <p14:tracePt t="56920" x="9110663" y="5194300"/>
          <p14:tracePt t="56932" x="9110663" y="5299075"/>
          <p14:tracePt t="56937" x="9124950" y="5418138"/>
          <p14:tracePt t="56942" x="9124950" y="5537200"/>
          <p14:tracePt t="56949" x="9139238" y="5626100"/>
          <p14:tracePt t="56956" x="9139238" y="5700713"/>
          <p14:tracePt t="56965" x="9155113" y="5745163"/>
          <p14:tracePt t="56971" x="9155113" y="5805488"/>
          <p14:tracePt t="56983" x="9155113" y="5849938"/>
          <p14:tracePt t="56987" x="9155113" y="5880100"/>
          <p14:tracePt t="56994" x="9155113" y="5924550"/>
          <p14:tracePt t="57000" x="9155113" y="5954713"/>
          <p14:tracePt t="57007" x="9155113" y="5969000"/>
          <p14:tracePt t="57016" x="9155113" y="5983288"/>
          <p14:tracePt t="57032" x="9155113" y="5999163"/>
          <p14:tracePt t="57037" x="9155113" y="6013450"/>
          <p14:tracePt t="57052" x="9155113" y="6029325"/>
          <p14:tracePt t="57059" x="9155113" y="6043613"/>
          <p14:tracePt t="57177" x="9155113" y="6029325"/>
          <p14:tracePt t="57191" x="9155113" y="6013450"/>
          <p14:tracePt t="57199" x="9155113" y="5999163"/>
          <p14:tracePt t="57228" x="9155113" y="5983288"/>
          <p14:tracePt t="57252" x="9155113" y="5969000"/>
          <p14:tracePt t="57264" x="9139238" y="5969000"/>
          <p14:tracePt t="57279" x="9139238" y="5954713"/>
          <p14:tracePt t="57316" x="9139238" y="5938838"/>
          <p14:tracePt t="57330" x="9124950" y="5938838"/>
          <p14:tracePt t="57338" x="9124950" y="5910263"/>
          <p14:tracePt t="57368" x="9124950" y="5894388"/>
          <p14:tracePt t="57426" x="9110663" y="5880100"/>
          <p14:tracePt t="57478" x="9110663" y="5864225"/>
          <p14:tracePt t="57514" x="9110663" y="5849938"/>
          <p14:tracePt t="57594" x="9094788" y="5849938"/>
          <p14:tracePt t="60961" x="9183688" y="5849938"/>
          <p14:tracePt t="60971" x="9302750" y="5864225"/>
          <p14:tracePt t="60978" x="9437688" y="5864225"/>
          <p14:tracePt t="60986" x="9556750" y="5864225"/>
          <p14:tracePt t="61440" x="9571038" y="5149850"/>
          <p14:tracePt t="61445" x="9540875" y="5240338"/>
          <p14:tracePt t="61455" x="9526588" y="5284788"/>
          <p14:tracePt t="61461" x="9512300" y="5329238"/>
          <p14:tracePt t="61468" x="9496425" y="5387975"/>
          <p14:tracePt t="61479" x="9496425" y="5434013"/>
          <p14:tracePt t="61484" x="9482138" y="5507038"/>
          <p14:tracePt t="61490" x="9467850" y="5553075"/>
          <p14:tracePt t="61497" x="9451975" y="5611813"/>
          <p14:tracePt t="61505" x="9437688" y="5641975"/>
          <p14:tracePt t="61513" x="9421813" y="5686425"/>
          <p14:tracePt t="61519" x="9407525" y="5730875"/>
          <p14:tracePt t="61529" x="9393238" y="5745163"/>
          <p14:tracePt t="61534" x="9393238" y="5761038"/>
          <p14:tracePt t="61545" x="9377363" y="5761038"/>
          <p14:tracePt t="61550" x="9377363" y="5775325"/>
          <p14:tracePt t="61563" x="9377363" y="5791200"/>
          <p14:tracePt t="61570" x="9363075" y="5805488"/>
          <p14:tracePt t="61585" x="9363075" y="5819775"/>
          <p14:tracePt t="61633" x="9348788" y="5819775"/>
          <p14:tracePt t="61746" x="9348788" y="5835650"/>
          <p14:tracePt t="61776" x="9348788" y="5849938"/>
          <p14:tracePt t="61804" x="9348788" y="5864225"/>
          <p14:tracePt t="61812" x="9348788" y="5880100"/>
          <p14:tracePt t="61819" x="9348788" y="5894388"/>
          <p14:tracePt t="61834" x="9332913" y="5910263"/>
          <p14:tracePt t="61846" x="9332913" y="5924550"/>
          <p14:tracePt t="61861" x="9318625" y="5924550"/>
          <p14:tracePt t="61871" x="9318625" y="5938838"/>
          <p14:tracePt t="61908" x="9318625" y="5954713"/>
          <p14:tracePt t="61930" x="9302750" y="5983288"/>
          <p14:tracePt t="61947" x="9288463" y="5999163"/>
          <p14:tracePt t="61960" x="9274175" y="6013450"/>
          <p14:tracePt t="61975" x="9258300" y="6029325"/>
          <p14:tracePt t="61984" x="9258300" y="6043613"/>
          <p14:tracePt t="61995" x="9244013" y="6043613"/>
          <p14:tracePt t="62004" x="9244013" y="6057900"/>
          <p14:tracePt t="62017" x="9229725" y="6057900"/>
          <p14:tracePt t="62080" x="9213850" y="6057900"/>
          <p14:tracePt t="62105" x="9213850" y="6043613"/>
          <p14:tracePt t="63463" x="9199563" y="6088063"/>
          <p14:tracePt t="63471" x="9139238" y="6207125"/>
          <p14:tracePt t="63478" x="9050338" y="6370638"/>
          <p14:tracePt t="63484" x="8991600" y="6519863"/>
          <p14:tracePt t="63493" x="8901113" y="6624638"/>
          <p14:tracePt t="63499" x="8856663" y="6757988"/>
          <p14:tracePt t="63514" x="8767763" y="6907213"/>
          <p14:tracePt t="63521" x="8707438" y="6996113"/>
          <p14:tracePt t="63533" x="8693150" y="7070725"/>
          <p14:tracePt t="63536" x="8662988" y="7115175"/>
          <p14:tracePt t="63545" x="8648700" y="7159625"/>
          <p14:tracePt t="63550" x="8648700" y="7175500"/>
          <p14:tracePt t="63561" x="8618538" y="7189788"/>
          <p14:tracePt t="63577" x="8604250" y="7204075"/>
          <p14:tracePt t="63581" x="8588375" y="7219950"/>
          <p14:tracePt t="63587" x="8588375" y="7234238"/>
          <p14:tracePt t="63594" x="8574088" y="7234238"/>
          <p14:tracePt t="63603" x="8559800" y="7248525"/>
          <p14:tracePt t="63611" x="8543925" y="7278688"/>
          <p14:tracePt t="63617" x="8499475" y="7294563"/>
          <p14:tracePt t="63628" x="8485188" y="7339013"/>
          <p14:tracePt t="63634" x="8455025" y="7353300"/>
          <p14:tracePt t="63639" x="8424863" y="7367588"/>
          <p14:tracePt t="63646" x="8394700" y="7397750"/>
          <p14:tracePt t="63653" x="8380413" y="7413625"/>
          <p14:tracePt t="63662" x="8350250" y="7427913"/>
          <p14:tracePt t="63668" x="8335963" y="7442200"/>
          <p14:tracePt t="63677" x="8321675" y="7442200"/>
          <p14:tracePt t="63683" x="8305800" y="7442200"/>
          <p14:tracePt t="63694" x="8291513" y="7442200"/>
          <p14:tracePt t="63708" x="8275638" y="7442200"/>
          <p14:tracePt t="63728" x="8261350" y="7442200"/>
          <p14:tracePt t="63734" x="8247063" y="7442200"/>
          <p14:tracePt t="63744" x="8216900" y="7442200"/>
          <p14:tracePt t="63749" x="8202613" y="7442200"/>
          <p14:tracePt t="63764" x="8156575" y="7442200"/>
          <p14:tracePt t="63771" x="8142288" y="7442200"/>
          <p14:tracePt t="63777" x="8112125" y="7442200"/>
          <p14:tracePt t="63785" x="8097838" y="7442200"/>
          <p14:tracePt t="63800" x="8083550" y="7442200"/>
          <p14:tracePt t="63814" x="8067675" y="7442200"/>
          <p14:tracePt t="63829" x="8053388" y="7442200"/>
          <p14:tracePt t="63844" x="8037513" y="7442200"/>
          <p14:tracePt t="63867" x="8023225" y="7442200"/>
          <p14:tracePt t="64938" x="7993063" y="7442200"/>
          <p14:tracePt t="64944" x="7978775" y="7442200"/>
          <p14:tracePt t="64951" x="7964488" y="7458075"/>
          <p14:tracePt t="64967" x="7904163" y="7488238"/>
          <p14:tracePt t="64975" x="7889875" y="7488238"/>
          <p14:tracePt t="64996" x="7874000" y="7488238"/>
          <p14:tracePt t="65003" x="7859713" y="7488238"/>
          <p14:tracePt t="65019" x="7845425" y="7488238"/>
          <p14:tracePt t="65025" x="7829550" y="7488238"/>
          <p14:tracePt t="65032" x="7815263" y="7488238"/>
          <p14:tracePt t="65069" x="7815263" y="7472363"/>
          <p14:tracePt t="74986" x="7845425" y="7427913"/>
          <p14:tracePt t="74993" x="7934325" y="7367588"/>
          <p14:tracePt t="75001" x="8008938" y="7294563"/>
          <p14:tracePt t="75008" x="8112125" y="7248525"/>
          <p14:tracePt t="75019" x="8202613" y="7204075"/>
          <p14:tracePt t="75022" x="8291513" y="7159625"/>
          <p14:tracePt t="75034" x="8366125" y="7129463"/>
          <p14:tracePt t="75039" x="8440738" y="7115175"/>
          <p14:tracePt t="75045" x="8485188" y="7115175"/>
          <p14:tracePt t="75052" x="8543925" y="7115175"/>
          <p14:tracePt t="75059" x="8634413" y="7115175"/>
          <p14:tracePt t="75067" x="8723313" y="7115175"/>
          <p14:tracePt t="75089" x="9036050" y="7145338"/>
          <p14:tracePt t="75101" x="9139238" y="7159625"/>
          <p14:tracePt t="75104" x="9213850" y="7204075"/>
          <p14:tracePt t="75110" x="9288463" y="7234238"/>
          <p14:tracePt t="75118" x="9377363" y="7278688"/>
          <p14:tracePt t="75125" x="9467850" y="7367588"/>
          <p14:tracePt t="75135" x="9540875" y="7442200"/>
          <p14:tracePt t="75471" x="9540875" y="8275638"/>
          <p14:tracePt t="75478" x="9496425" y="8261350"/>
          <p14:tracePt t="75487" x="9467850" y="8261350"/>
          <p14:tracePt t="75493" x="9421813" y="8247063"/>
          <p14:tracePt t="75501" x="9393238" y="8247063"/>
          <p14:tracePt t="75519" x="9377363" y="8247063"/>
          <p14:tracePt t="75534" x="9363075" y="8247063"/>
          <p14:tracePt t="75545" x="9332913" y="8247063"/>
          <p14:tracePt t="75771" x="9318625" y="8231188"/>
          <p14:tracePt t="75786" x="9302750" y="8231188"/>
          <p14:tracePt t="75800" x="9288463" y="8231188"/>
          <p14:tracePt t="75815" x="9274175" y="8231188"/>
          <p14:tracePt t="75831" x="9258300" y="8231188"/>
          <p14:tracePt t="75838" x="9244013" y="8202613"/>
          <p14:tracePt t="75846" x="9213850" y="8202613"/>
          <p14:tracePt t="75854" x="9199563" y="8202613"/>
          <p14:tracePt t="75867" x="9183688" y="8186738"/>
          <p14:tracePt t="75883" x="9169400" y="8186738"/>
          <p14:tracePt t="75888" x="9155113" y="8186738"/>
          <p14:tracePt t="75905" x="9139238" y="8186738"/>
          <p14:tracePt t="77766" x="9110663" y="8216900"/>
          <p14:tracePt t="77774" x="9064625" y="8291513"/>
          <p14:tracePt t="77782" x="9020175" y="8350250"/>
          <p14:tracePt t="77789" x="8975725" y="8410575"/>
          <p14:tracePt t="77804" x="8931275" y="8485188"/>
          <p14:tracePt t="77812" x="8886825" y="8513763"/>
          <p14:tracePt t="77818" x="8886825" y="8559800"/>
          <p14:tracePt t="77824" x="8872538" y="8604250"/>
          <p14:tracePt t="77832" x="8856663" y="8618538"/>
          <p14:tracePt t="77839" x="8856663" y="8634413"/>
          <p14:tracePt t="77848" x="8842375" y="8662988"/>
          <p14:tracePt t="77855" x="8826500" y="8662988"/>
          <p14:tracePt t="77866" x="8826500" y="8678863"/>
          <p14:tracePt t="77876" x="8826500" y="8693150"/>
          <p14:tracePt t="77884" x="8826500" y="8707438"/>
          <p14:tracePt t="78015" x="8826500" y="8723313"/>
          <p14:tracePt t="78022" x="8812213" y="8723313"/>
          <p14:tracePt t="78030" x="8797925" y="8737600"/>
          <p14:tracePt t="78038" x="8782050" y="8753475"/>
          <p14:tracePt t="78049" x="8782050" y="8767763"/>
          <p14:tracePt t="78062" x="8782050" y="8782050"/>
          <p14:tracePt t="78067" x="8782050" y="8797925"/>
          <p14:tracePt t="78086" x="8782050" y="8812213"/>
          <p14:tracePt t="78097" x="8782050" y="8826500"/>
          <p14:tracePt t="78103" x="8782050" y="8856663"/>
          <p14:tracePt t="78116" x="8782050" y="8872538"/>
          <p14:tracePt t="78119" x="8782050" y="8886825"/>
          <p14:tracePt t="78126" x="8782050" y="8916988"/>
          <p14:tracePt t="78141" x="8782050" y="8931275"/>
          <p14:tracePt t="78149" x="8782050" y="8945563"/>
          <p14:tracePt t="78154" x="8782050" y="8961438"/>
          <p14:tracePt t="78170" x="8782050" y="8975725"/>
          <p14:tracePt t="78184" x="8797925" y="8975725"/>
          <p14:tracePt t="78206" x="8812213" y="8975725"/>
          <p14:tracePt t="78272" x="8812213" y="8961438"/>
          <p14:tracePt t="78287" x="8826500" y="8945563"/>
          <p14:tracePt t="79108" x="8931275" y="8991600"/>
          <p14:tracePt t="79116" x="9080500" y="9110663"/>
          <p14:tracePt t="79125" x="9229725" y="9213850"/>
          <p14:tracePt t="79134" x="9377363" y="9302750"/>
          <p14:tracePt t="79137" x="9526588" y="9393238"/>
          <p14:tracePt t="79410" x="9556750" y="9407525"/>
          <p14:tracePt t="79418" x="9526588" y="9393238"/>
          <p14:tracePt t="79425" x="9482138" y="9393238"/>
          <p14:tracePt t="79432" x="9437688" y="9377363"/>
          <p14:tracePt t="79438" x="9407525" y="9348788"/>
          <p14:tracePt t="79448" x="9377363" y="9318625"/>
          <p14:tracePt t="79452" x="9302750" y="9258300"/>
          <p14:tracePt t="99553" x="9302750" y="9363075"/>
          <p14:tracePt t="99560" x="9318625" y="9496425"/>
          <p14:tracePt t="99567" x="9332913" y="9571038"/>
          <p14:tracePt t="99576" x="9348788" y="9645650"/>
          <p14:tracePt t="99583" x="9363075" y="9705975"/>
          <p14:tracePt t="99590" x="9363075" y="9734550"/>
          <p14:tracePt t="99599" x="9363075" y="9750425"/>
          <p14:tracePt t="99604" x="9363075" y="9780588"/>
          <p14:tracePt t="99619" x="9363075" y="9794875"/>
          <p14:tracePt t="99631" x="9363075" y="9809163"/>
          <p14:tracePt t="99633" x="9363075" y="9825038"/>
          <p14:tracePt t="99649" x="9363075" y="9839325"/>
          <p14:tracePt t="99664" x="9363075" y="9853613"/>
          <p14:tracePt t="99732" x="9363075" y="9869488"/>
          <p14:tracePt t="99753" x="9363075" y="9883775"/>
          <p14:tracePt t="99766" x="9363075" y="9899650"/>
          <p14:tracePt t="99780" x="9363075" y="9913938"/>
          <p14:tracePt t="99788" x="9348788" y="9928225"/>
          <p14:tracePt t="99797" x="9318625" y="9972675"/>
          <p14:tracePt t="99803" x="9274175" y="10033000"/>
          <p14:tracePt t="99813" x="9229725" y="10107613"/>
          <p14:tracePt t="99817" x="9155113" y="10196513"/>
          <p14:tracePt t="99825" x="9110663" y="10285413"/>
          <p14:tracePt t="99832" x="9080500" y="10345738"/>
          <p14:tracePt t="99842" x="9064625" y="10390188"/>
          <p14:tracePt t="99847" x="9036050" y="10434638"/>
          <p14:tracePt t="99853" x="9020175" y="10464800"/>
          <p14:tracePt t="99864" x="9020175" y="10479088"/>
          <p14:tracePt t="99868" x="9005888" y="10509250"/>
          <p14:tracePt t="99883" x="9005888" y="10539413"/>
          <p14:tracePt t="99891" x="9005888" y="10553700"/>
          <p14:tracePt t="99897" x="9005888" y="10567988"/>
          <p14:tracePt t="99913" x="9005888" y="10583863"/>
          <p14:tracePt t="99929" x="9005888" y="10598150"/>
          <p14:tracePt t="100220" x="9020175" y="10598150"/>
          <p14:tracePt t="100245" x="9036050" y="10598150"/>
          <p14:tracePt t="100257" x="9050338" y="10598150"/>
          <p14:tracePt t="100280" x="9064625" y="10598150"/>
          <p14:tracePt t="100309" x="9080500" y="10598150"/>
          <p14:tracePt t="100330" x="9080500" y="10583863"/>
          <p14:tracePt t="100346" x="9080500" y="10567988"/>
          <p14:tracePt t="100353" x="9080500" y="10553700"/>
          <p14:tracePt t="111048" x="8945563" y="10553700"/>
          <p14:tracePt t="111055" x="8737600" y="10567988"/>
          <p14:tracePt t="111062" x="8529638" y="10567988"/>
          <p14:tracePt t="111071" x="8305800" y="10567988"/>
          <p14:tracePt t="111076" x="8097838" y="10567988"/>
          <p14:tracePt t="111092" x="7577138" y="10567988"/>
          <p14:tracePt t="111100" x="7308850" y="10539413"/>
          <p14:tracePt t="111106" x="7040563" y="10494963"/>
          <p14:tracePt t="111113" x="6653213" y="10420350"/>
          <p14:tracePt t="111122" x="6251575" y="10329863"/>
          <p14:tracePt t="111128" x="5969000" y="10256838"/>
          <p14:tracePt t="111138" x="5567363" y="10152063"/>
          <p14:tracePt t="111144" x="5075238" y="9972675"/>
          <p14:tracePt t="111155" x="4822825" y="9899650"/>
          <p14:tracePt t="111159" x="4479925" y="9764713"/>
          <p14:tracePt t="111165" x="4152900" y="9645650"/>
          <p14:tracePt t="111174" x="3975100" y="9571038"/>
          <p14:tracePt t="111179" x="3810000" y="9496425"/>
          <p14:tracePt t="111188" x="3662363" y="9421813"/>
          <p14:tracePt t="111193" x="3543300" y="9363075"/>
          <p14:tracePt t="111205" x="3452813" y="9302750"/>
          <p14:tracePt t="111213" x="3363913" y="9258300"/>
          <p14:tracePt t="111221" x="3305175" y="9213850"/>
          <p14:tracePt t="111226" x="3230563" y="9139238"/>
          <p14:tracePt t="111230" x="3170238" y="9064625"/>
          <p14:tracePt t="111242" x="3111500" y="8961438"/>
          <p14:tracePt t="111246" x="3051175" y="8872538"/>
          <p14:tracePt t="111255" x="3006725" y="8782050"/>
          <p14:tracePt t="111261" x="2962275" y="8693150"/>
          <p14:tracePt t="111275" x="2873375" y="8499475"/>
          <p14:tracePt t="111282" x="2843213" y="8424863"/>
          <p14:tracePt t="111290" x="2828925" y="8321675"/>
          <p14:tracePt t="111296" x="2782888" y="8216900"/>
          <p14:tracePt t="111305" x="2768600" y="8128000"/>
          <p14:tracePt t="111313" x="2754313" y="8023225"/>
          <p14:tracePt t="111327" x="2738438" y="7874000"/>
          <p14:tracePt t="111340" x="2709863" y="7740650"/>
          <p14:tracePt t="111348" x="2693988" y="7680325"/>
          <p14:tracePt t="111355" x="2679700" y="7635875"/>
          <p14:tracePt t="111363" x="2663825" y="7591425"/>
          <p14:tracePt t="111372" x="2663825" y="7546975"/>
          <p14:tracePt t="111377" x="2663825" y="7516813"/>
          <p14:tracePt t="111389" x="2663825" y="7502525"/>
          <p14:tracePt t="111392" x="2663825" y="7488238"/>
          <p14:tracePt t="111404" x="2663825" y="7472363"/>
          <p14:tracePt t="111407" x="2649538" y="7472363"/>
          <p14:tracePt t="111423" x="2635250" y="7458075"/>
          <p14:tracePt t="111429" x="2635250" y="7442200"/>
          <p14:tracePt t="111438" x="2619375" y="7442200"/>
          <p14:tracePt t="111444" x="2619375" y="7427913"/>
          <p14:tracePt t="111456" x="2590800" y="7413625"/>
          <p14:tracePt t="111459" x="2560638" y="7397750"/>
          <p14:tracePt t="111466" x="2544763" y="7353300"/>
          <p14:tracePt t="111474" x="2500313" y="7339013"/>
          <p14:tracePt t="111480" x="2471738" y="7308850"/>
          <p14:tracePt t="111489" x="2425700" y="7294563"/>
          <p14:tracePt t="111495" x="2366963" y="7234238"/>
          <p14:tracePt t="111504" x="2306638" y="7204075"/>
          <p14:tracePt t="111509" x="2233613" y="7159625"/>
          <p14:tracePt t="111522" x="2128838" y="7115175"/>
          <p14:tracePt t="111527" x="1979613" y="7040563"/>
          <p14:tracePt t="111531" x="1846263" y="6996113"/>
          <p14:tracePt t="111539" x="1711325" y="6951663"/>
          <p14:tracePt t="111547" x="1608138" y="6907213"/>
          <p14:tracePt t="111554" x="1503363" y="6877050"/>
          <p14:tracePt t="111561" x="1414463" y="6846888"/>
          <p14:tracePt t="111573" x="1309688" y="6832600"/>
          <p14:tracePt t="111579" x="1220788" y="6818313"/>
          <p14:tracePt t="111587" x="1131888" y="6802438"/>
          <p14:tracePt t="111591" x="1027113" y="6802438"/>
          <p14:tracePt t="111599" x="908050" y="6802438"/>
          <p14:tracePt t="111605" x="788988" y="6802438"/>
          <p14:tracePt t="111612" x="684213" y="6802438"/>
          <p14:tracePt t="111623" x="550863" y="6802438"/>
          <p14:tracePt t="111626" x="387350" y="6832600"/>
          <p14:tracePt t="111639" x="223838" y="6862763"/>
          <p14:tracePt t="111642" x="104775" y="6891338"/>
          <p14:tracePt t="111649" x="30163" y="6937375"/>
          <p14:tracePt t="112026" x="88900" y="11045825"/>
          <p14:tracePt t="112031" x="133350" y="11074400"/>
          <p14:tracePt t="112040" x="207963" y="11090275"/>
          <p14:tracePt t="112044" x="268288" y="11104563"/>
          <p14:tracePt t="112053" x="327025" y="11118850"/>
          <p14:tracePt t="112059" x="417513" y="11134725"/>
          <p14:tracePt t="112073" x="609600" y="11179175"/>
          <p14:tracePt t="112090" x="803275" y="11209338"/>
          <p14:tracePt t="112096" x="893763" y="11209338"/>
          <p14:tracePt t="112105" x="952500" y="11209338"/>
          <p14:tracePt t="112111" x="996950" y="11223625"/>
          <p14:tracePt t="112121" x="1027113" y="11237913"/>
          <p14:tracePt t="112125" x="1071563" y="11237913"/>
          <p14:tracePt t="112137" x="1087438" y="11237913"/>
          <p14:tracePt t="112149" x="1101725" y="11237913"/>
          <p14:tracePt t="112162" x="1116013" y="11237913"/>
          <p14:tracePt t="112184" x="1116013" y="11253788"/>
          <p14:tracePt t="112191" x="1146175" y="11268075"/>
          <p14:tracePt t="112203" x="1190625" y="11283950"/>
          <p14:tracePt t="112208" x="1295400" y="11298238"/>
          <p14:tracePt t="112214" x="1458913" y="11312525"/>
          <p14:tracePt t="112222" x="1622425" y="11328400"/>
          <p14:tracePt t="112228" x="1741488" y="11328400"/>
          <p14:tracePt t="112239" x="1890713" y="11342688"/>
          <p14:tracePt t="112242" x="2098675" y="11342688"/>
          <p14:tracePt t="112254" x="2217738" y="11342688"/>
          <p14:tracePt t="112259" x="2352675" y="11342688"/>
          <p14:tracePt t="112266" x="2455863" y="11342688"/>
          <p14:tracePt t="112272" x="2500313" y="11342688"/>
          <p14:tracePt t="112279" x="2560638" y="11342688"/>
          <p14:tracePt t="112288" x="2605088" y="11342688"/>
          <p14:tracePt t="112294" x="2619375" y="11356975"/>
          <p14:tracePt t="112303" x="2649538" y="11372850"/>
          <p14:tracePt t="112309" x="2679700" y="11372850"/>
          <p14:tracePt t="112322" x="2693988" y="11403013"/>
          <p14:tracePt t="112325" x="2709863" y="11403013"/>
          <p14:tracePt t="112331" x="2709863" y="11417300"/>
          <p14:tracePt t="112340" x="2709863" y="11431588"/>
          <p14:tracePt t="112345" x="2724150" y="11431588"/>
          <p14:tracePt t="112353" x="2724150" y="11447463"/>
          <p14:tracePt t="112404" x="2738438" y="11461750"/>
          <p14:tracePt t="112411" x="2768600" y="11476038"/>
          <p14:tracePt t="112420" x="2828925" y="11506200"/>
          <p14:tracePt t="112426" x="2932113" y="11536363"/>
          <p14:tracePt t="112440" x="3186113" y="11595100"/>
          <p14:tracePt t="112451" x="3289300" y="11641138"/>
          <p14:tracePt t="112457" x="3438525" y="11655425"/>
          <p14:tracePt t="112462" x="3571875" y="11669713"/>
          <p14:tracePt t="112472" x="3706813" y="11669713"/>
          <p14:tracePt t="112477" x="3810000" y="11669713"/>
          <p14:tracePt t="112487" x="3914775" y="11669713"/>
          <p14:tracePt t="112491" x="4019550" y="11669713"/>
          <p14:tracePt t="112505" x="4064000" y="11641138"/>
          <p14:tracePt t="112508" x="4108450" y="11625263"/>
          <p14:tracePt t="112514" x="4138613" y="11610975"/>
          <p14:tracePt t="112523" x="4152900" y="11610975"/>
          <p14:tracePt t="112528" x="4167188" y="11595100"/>
          <p14:tracePt t="112537" x="4197350" y="11580813"/>
          <p14:tracePt t="112554" x="4197350" y="11566525"/>
          <p14:tracePt t="112573" x="4213225" y="11522075"/>
          <p14:tracePt t="112580" x="4227513" y="11403013"/>
          <p14:tracePt t="112588" x="4227513" y="11223625"/>
          <p14:tracePt t="112594" x="4227513" y="11074400"/>
          <p14:tracePt t="112604" x="4213225" y="10926763"/>
          <p14:tracePt t="112609" x="4167188" y="10791825"/>
          <p14:tracePt t="112621" x="4138613" y="10672763"/>
          <p14:tracePt t="112626" x="4122738" y="10614025"/>
          <p14:tracePt t="112632" x="4108450" y="10583863"/>
          <p14:tracePt t="112643" x="4094163" y="10567988"/>
          <p14:tracePt t="112646" x="4094163" y="10553700"/>
          <p14:tracePt t="112660" x="4078288" y="10539413"/>
          <p14:tracePt t="112698" x="4048125" y="10539413"/>
          <p14:tracePt t="112749" x="4033838" y="10539413"/>
          <p14:tracePt t="112764" x="4019550" y="10509250"/>
          <p14:tracePt t="112778" x="4003675" y="10509250"/>
          <p14:tracePt t="112810" x="3989388" y="10509250"/>
          <p14:tracePt t="112817" x="3989388" y="10523538"/>
          <p14:tracePt t="112831" x="3975100" y="10539413"/>
          <p14:tracePt t="112839" x="3975100" y="10553700"/>
          <p14:tracePt t="112844" x="3959225" y="10567988"/>
          <p14:tracePt t="112854" x="3959225" y="10598150"/>
          <p14:tracePt t="112859" x="3944938" y="10614025"/>
          <p14:tracePt t="112874" x="3944938" y="10628313"/>
          <p14:tracePt t="112883" x="3944938" y="10642600"/>
          <p14:tracePt t="112895" x="3944938" y="10658475"/>
          <p14:tracePt t="112904" x="3944938" y="10672763"/>
          <p14:tracePt t="112911" x="3944938" y="10688638"/>
          <p14:tracePt t="112925" x="3929063" y="10702925"/>
          <p14:tracePt t="112940" x="3914775" y="10733088"/>
          <p14:tracePt t="112955" x="3900488" y="10747375"/>
          <p14:tracePt t="112970" x="3884613" y="10747375"/>
          <p14:tracePt t="112976" x="3870325" y="10747375"/>
          <p14:tracePt t="112987" x="3856038" y="10747375"/>
          <p14:tracePt t="113003" x="3840163" y="10747375"/>
          <p14:tracePt t="113013" x="3825875" y="10747375"/>
          <p14:tracePt t="113029" x="3795713" y="10717213"/>
          <p14:tracePt t="113036" x="3781425" y="10688638"/>
          <p14:tracePt t="113042" x="3765550" y="10658475"/>
          <p14:tracePt t="113056" x="3736975" y="10539413"/>
          <p14:tracePt t="113066" x="3721100" y="10479088"/>
          <p14:tracePt t="113072" x="3721100" y="10420350"/>
          <p14:tracePt t="113081" x="3706813" y="10375900"/>
          <p14:tracePt t="113087" x="3706813" y="10345738"/>
          <p14:tracePt t="113106" x="3706813" y="10285413"/>
          <p14:tracePt t="113121" x="3706813" y="10271125"/>
          <p14:tracePt t="113124" x="3706813" y="10256838"/>
          <p14:tracePt t="113174" x="3706813" y="10240963"/>
          <p14:tracePt t="113328" x="3706813" y="10226675"/>
          <p14:tracePt t="113431" x="3706813" y="10210800"/>
          <p14:tracePt t="113438" x="3690938" y="10196513"/>
          <p14:tracePt t="113446" x="3662363" y="10121900"/>
          <p14:tracePt t="113456" x="3632200" y="10077450"/>
          <p14:tracePt t="113460" x="3587750" y="9988550"/>
          <p14:tracePt t="113469" x="3557588" y="9944100"/>
          <p14:tracePt t="113476" x="3513138" y="9883775"/>
          <p14:tracePt t="113488" x="3482975" y="9839325"/>
          <p14:tracePt t="113492" x="3468688" y="9809163"/>
          <p14:tracePt t="113499" x="3438525" y="9780588"/>
          <p14:tracePt t="113505" x="3424238" y="9750425"/>
          <p14:tracePt t="113511" x="3394075" y="9734550"/>
          <p14:tracePt t="113520" x="3394075" y="9705975"/>
          <p14:tracePt t="113526" x="3379788" y="9705975"/>
          <p14:tracePt t="113536" x="3379788" y="9690100"/>
          <p14:tracePt t="113541" x="3363913" y="9690100"/>
          <p14:tracePt t="113555" x="3349625" y="9690100"/>
          <p14:tracePt t="113864" x="3349625" y="9661525"/>
          <p14:tracePt t="113871" x="3319463" y="9631363"/>
          <p14:tracePt t="113878" x="3319463" y="9615488"/>
          <p14:tracePt t="113889" x="3305175" y="9586913"/>
          <p14:tracePt t="113893" x="3289300" y="9556750"/>
          <p14:tracePt t="113908" x="3289300" y="9540875"/>
          <p14:tracePt t="113922" x="3275013" y="9526588"/>
          <p14:tracePt t="114003" x="3275013" y="9540875"/>
          <p14:tracePt t="114018" x="3275013" y="9556750"/>
          <p14:tracePt t="114033" x="3275013" y="9586913"/>
          <p14:tracePt t="114047" x="3275013" y="9601200"/>
          <p14:tracePt t="114056" x="3275013" y="9631363"/>
          <p14:tracePt t="114062" x="3275013" y="9645650"/>
          <p14:tracePt t="114085" x="3275013" y="9720263"/>
          <p14:tracePt t="114092" x="3275013" y="9734550"/>
          <p14:tracePt t="114102" x="3275013" y="9750425"/>
          <p14:tracePt t="114106" x="3275013" y="9764713"/>
          <p14:tracePt t="114113" x="3275013" y="9780588"/>
          <p14:tracePt t="114121" x="3275013" y="9794875"/>
          <p14:tracePt t="114136" x="3275013" y="9809163"/>
          <p14:tracePt t="114142" x="3275013" y="9839325"/>
          <p14:tracePt t="114153" x="3275013" y="9883775"/>
          <p14:tracePt t="114157" x="3275013" y="9913938"/>
          <p14:tracePt t="114169" x="3275013" y="9944100"/>
          <p14:tracePt t="114173" x="3275013" y="9988550"/>
          <p14:tracePt t="114180" x="3275013" y="10018713"/>
          <p14:tracePt t="114187" x="3275013" y="10047288"/>
          <p14:tracePt t="114193" x="3275013" y="10063163"/>
          <p14:tracePt t="114202" x="3275013" y="10107613"/>
          <p14:tracePt t="114210" x="3275013" y="10121900"/>
          <p14:tracePt t="114223" x="3275013" y="10137775"/>
          <p14:tracePt t="114238" x="3275013" y="10152063"/>
          <p14:tracePt t="114244" x="3275013" y="10166350"/>
          <p14:tracePt t="114253" x="3275013" y="10182225"/>
          <p14:tracePt t="114259" x="3275013" y="10196513"/>
          <p14:tracePt t="114340" x="3260725" y="10196513"/>
          <p14:tracePt t="118228" x="3244850" y="10196513"/>
          <p14:tracePt t="118243" x="3230563" y="10196513"/>
          <p14:tracePt t="118257" x="3214688" y="10196513"/>
          <p14:tracePt t="118272" x="3200400" y="10196513"/>
          <p14:tracePt t="118544" x="3186113" y="10196513"/>
          <p14:tracePt t="118653" x="3170238" y="10196513"/>
          <p14:tracePt t="118741" x="3155950" y="10196513"/>
          <p14:tracePt t="118821" x="3140075" y="10196513"/>
          <p14:tracePt t="118837" x="3125788" y="10210800"/>
          <p14:tracePt t="120898" x="2901950" y="10210800"/>
          <p14:tracePt t="120904" x="2574925" y="10210800"/>
          <p14:tracePt t="120913" x="2143125" y="10152063"/>
          <p14:tracePt t="120921" x="1636713" y="10077450"/>
          <p14:tracePt t="120928" x="1235075" y="9958388"/>
          <p14:tracePt t="120934" x="655638" y="9764713"/>
          <p14:tracePt t="120946" x="119063" y="9526588"/>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22AFBE-09E2-43E3-BDCA-960C28E29FB9}"/>
              </a:ext>
            </a:extLst>
          </p:cNvPr>
          <p:cNvSpPr/>
          <p:nvPr/>
        </p:nvSpPr>
        <p:spPr>
          <a:xfrm>
            <a:off x="320976" y="20491"/>
            <a:ext cx="8959249"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TECHNOLOGY IN HEALTHCARE</a:t>
            </a:r>
          </a:p>
        </p:txBody>
      </p:sp>
      <p:sp>
        <p:nvSpPr>
          <p:cNvPr id="5" name="Rectangle 4">
            <a:extLst>
              <a:ext uri="{FF2B5EF4-FFF2-40B4-BE49-F238E27FC236}">
                <a16:creationId xmlns:a16="http://schemas.microsoft.com/office/drawing/2014/main" id="{AA022440-DF61-46CA-B862-7B362F344B80}"/>
              </a:ext>
            </a:extLst>
          </p:cNvPr>
          <p:cNvSpPr/>
          <p:nvPr/>
        </p:nvSpPr>
        <p:spPr>
          <a:xfrm>
            <a:off x="2227661" y="835335"/>
            <a:ext cx="5145896" cy="523220"/>
          </a:xfrm>
          <a:prstGeom prst="rect">
            <a:avLst/>
          </a:prstGeom>
          <a:noFill/>
        </p:spPr>
        <p:txBody>
          <a:bodyPr wrap="none" lIns="91440" tIns="45720" rIns="91440" bIns="45720">
            <a:spAutoFit/>
          </a:bodyPr>
          <a:lstStyle/>
          <a:p>
            <a:pPr algn="ct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More information about the risks</a:t>
            </a:r>
          </a:p>
        </p:txBody>
      </p:sp>
      <p:grpSp>
        <p:nvGrpSpPr>
          <p:cNvPr id="20" name="Group 19">
            <a:extLst>
              <a:ext uri="{FF2B5EF4-FFF2-40B4-BE49-F238E27FC236}">
                <a16:creationId xmlns:a16="http://schemas.microsoft.com/office/drawing/2014/main" id="{17BCA26B-5603-483A-BCEB-8BF445FB7B76}"/>
              </a:ext>
            </a:extLst>
          </p:cNvPr>
          <p:cNvGrpSpPr/>
          <p:nvPr/>
        </p:nvGrpSpPr>
        <p:grpSpPr>
          <a:xfrm>
            <a:off x="6677717" y="1529770"/>
            <a:ext cx="2923483" cy="4204850"/>
            <a:chOff x="6677717" y="1529770"/>
            <a:chExt cx="2923483" cy="4204850"/>
          </a:xfrm>
        </p:grpSpPr>
        <p:sp>
          <p:nvSpPr>
            <p:cNvPr id="9" name="TextBox 8">
              <a:extLst>
                <a:ext uri="{FF2B5EF4-FFF2-40B4-BE49-F238E27FC236}">
                  <a16:creationId xmlns:a16="http://schemas.microsoft.com/office/drawing/2014/main" id="{C77BA425-2560-4BDF-A571-E80981D81F6A}"/>
                </a:ext>
              </a:extLst>
            </p:cNvPr>
            <p:cNvSpPr txBox="1"/>
            <p:nvPr/>
          </p:nvSpPr>
          <p:spPr>
            <a:xfrm>
              <a:off x="7008495" y="1529770"/>
              <a:ext cx="2592705" cy="523220"/>
            </a:xfrm>
            <a:prstGeom prst="rect">
              <a:avLst/>
            </a:prstGeom>
            <a:noFill/>
          </p:spPr>
          <p:txBody>
            <a:bodyPr wrap="square" rtlCol="0">
              <a:spAutoFit/>
            </a:bodyPr>
            <a:lstStyle/>
            <a:p>
              <a:r>
                <a:rPr lang="en-GB" sz="2800" b="1" dirty="0"/>
                <a:t>Patient Records</a:t>
              </a:r>
            </a:p>
          </p:txBody>
        </p:sp>
        <p:sp>
          <p:nvSpPr>
            <p:cNvPr id="43" name="TextBox 42">
              <a:extLst>
                <a:ext uri="{FF2B5EF4-FFF2-40B4-BE49-F238E27FC236}">
                  <a16:creationId xmlns:a16="http://schemas.microsoft.com/office/drawing/2014/main" id="{986924B1-7EBC-43B4-9EB3-964A57911022}"/>
                </a:ext>
              </a:extLst>
            </p:cNvPr>
            <p:cNvSpPr txBox="1"/>
            <p:nvPr/>
          </p:nvSpPr>
          <p:spPr>
            <a:xfrm>
              <a:off x="6677717" y="2123431"/>
              <a:ext cx="2923483" cy="1246495"/>
            </a:xfrm>
            <a:prstGeom prst="rect">
              <a:avLst/>
            </a:prstGeom>
            <a:solidFill>
              <a:schemeClr val="accent1">
                <a:lumMod val="20000"/>
                <a:lumOff val="80000"/>
                <a:alpha val="47000"/>
              </a:schemeClr>
            </a:solidFill>
            <a:effectLst>
              <a:softEdge rad="127000"/>
            </a:effectLst>
          </p:spPr>
          <p:txBody>
            <a:bodyPr wrap="square">
              <a:spAutoFit/>
            </a:bodyPr>
            <a:lstStyle/>
            <a:p>
              <a:r>
                <a:rPr lang="en-GB" sz="2500" dirty="0"/>
                <a:t>Backup may be out of date or poorly recorded. </a:t>
              </a:r>
            </a:p>
          </p:txBody>
        </p:sp>
        <p:sp>
          <p:nvSpPr>
            <p:cNvPr id="44" name="TextBox 43">
              <a:extLst>
                <a:ext uri="{FF2B5EF4-FFF2-40B4-BE49-F238E27FC236}">
                  <a16:creationId xmlns:a16="http://schemas.microsoft.com/office/drawing/2014/main" id="{E8CE06E6-E690-4C79-BBFC-DF18E0A39C98}"/>
                </a:ext>
              </a:extLst>
            </p:cNvPr>
            <p:cNvSpPr txBox="1"/>
            <p:nvPr/>
          </p:nvSpPr>
          <p:spPr>
            <a:xfrm>
              <a:off x="6684838" y="3718684"/>
              <a:ext cx="2782985" cy="2015936"/>
            </a:xfrm>
            <a:prstGeom prst="rect">
              <a:avLst/>
            </a:prstGeom>
            <a:solidFill>
              <a:schemeClr val="accent1">
                <a:lumMod val="20000"/>
                <a:lumOff val="80000"/>
                <a:alpha val="47000"/>
              </a:schemeClr>
            </a:solidFill>
            <a:effectLst>
              <a:softEdge rad="127000"/>
            </a:effectLst>
          </p:spPr>
          <p:txBody>
            <a:bodyPr wrap="square" rtlCol="0">
              <a:spAutoFit/>
            </a:bodyPr>
            <a:lstStyle/>
            <a:p>
              <a:r>
                <a:rPr lang="en-GB" sz="2500" dirty="0"/>
                <a:t>Patient/their families may miss things out since they are under stress</a:t>
              </a:r>
            </a:p>
          </p:txBody>
        </p:sp>
      </p:grpSp>
      <p:grpSp>
        <p:nvGrpSpPr>
          <p:cNvPr id="24" name="Group 23">
            <a:extLst>
              <a:ext uri="{FF2B5EF4-FFF2-40B4-BE49-F238E27FC236}">
                <a16:creationId xmlns:a16="http://schemas.microsoft.com/office/drawing/2014/main" id="{9F0520A8-AD86-4332-AA67-F58F4DE9A87D}"/>
              </a:ext>
            </a:extLst>
          </p:cNvPr>
          <p:cNvGrpSpPr/>
          <p:nvPr/>
        </p:nvGrpSpPr>
        <p:grpSpPr>
          <a:xfrm>
            <a:off x="161989" y="1718247"/>
            <a:ext cx="4638610" cy="5669783"/>
            <a:chOff x="161989" y="1718247"/>
            <a:chExt cx="4638610" cy="5669783"/>
          </a:xfrm>
        </p:grpSpPr>
        <p:sp>
          <p:nvSpPr>
            <p:cNvPr id="45" name="TextBox 44">
              <a:extLst>
                <a:ext uri="{FF2B5EF4-FFF2-40B4-BE49-F238E27FC236}">
                  <a16:creationId xmlns:a16="http://schemas.microsoft.com/office/drawing/2014/main" id="{D4E00BEF-158B-4CC1-990C-D9FC5653214D}"/>
                </a:ext>
              </a:extLst>
            </p:cNvPr>
            <p:cNvSpPr txBox="1"/>
            <p:nvPr/>
          </p:nvSpPr>
          <p:spPr>
            <a:xfrm>
              <a:off x="161989" y="2204177"/>
              <a:ext cx="4638610" cy="3170099"/>
            </a:xfrm>
            <a:prstGeom prst="rect">
              <a:avLst/>
            </a:prstGeom>
            <a:solidFill>
              <a:schemeClr val="tx2">
                <a:lumMod val="60000"/>
                <a:lumOff val="40000"/>
                <a:alpha val="26000"/>
              </a:schemeClr>
            </a:solidFill>
            <a:effectLst>
              <a:softEdge rad="127000"/>
            </a:effectLst>
          </p:spPr>
          <p:txBody>
            <a:bodyPr wrap="square" rtlCol="0">
              <a:spAutoFit/>
            </a:bodyPr>
            <a:lstStyle/>
            <a:p>
              <a:r>
                <a:rPr lang="en-GB" sz="2500" dirty="0"/>
                <a:t>Could be an extra cost for the establishment. May fail unexpectedly, in which case other patients may also be affected since the remaining machines will have to compensate. Delays may cause health to deteriorate further.</a:t>
              </a:r>
            </a:p>
          </p:txBody>
        </p:sp>
        <p:sp>
          <p:nvSpPr>
            <p:cNvPr id="47" name="TextBox 46">
              <a:extLst>
                <a:ext uri="{FF2B5EF4-FFF2-40B4-BE49-F238E27FC236}">
                  <a16:creationId xmlns:a16="http://schemas.microsoft.com/office/drawing/2014/main" id="{81A86ADE-F39A-4538-B822-6F6D94B5896E}"/>
                </a:ext>
              </a:extLst>
            </p:cNvPr>
            <p:cNvSpPr txBox="1"/>
            <p:nvPr/>
          </p:nvSpPr>
          <p:spPr>
            <a:xfrm>
              <a:off x="161989" y="5372094"/>
              <a:ext cx="4638610" cy="2015936"/>
            </a:xfrm>
            <a:prstGeom prst="rect">
              <a:avLst/>
            </a:prstGeom>
            <a:solidFill>
              <a:schemeClr val="tx2">
                <a:lumMod val="60000"/>
                <a:lumOff val="40000"/>
                <a:alpha val="26000"/>
              </a:schemeClr>
            </a:solidFill>
            <a:effectLst>
              <a:softEdge rad="127000"/>
            </a:effectLst>
          </p:spPr>
          <p:txBody>
            <a:bodyPr wrap="square" rtlCol="0">
              <a:spAutoFit/>
            </a:bodyPr>
            <a:lstStyle/>
            <a:p>
              <a:r>
                <a:rPr lang="en-GB" sz="2500" dirty="0"/>
                <a:t>CT relies on radiation – there are precautions in place, but there is still a (small) possibility of there still being some risk, particularly in the event of a malfunction.</a:t>
              </a:r>
            </a:p>
          </p:txBody>
        </p:sp>
        <p:sp>
          <p:nvSpPr>
            <p:cNvPr id="48" name="TextBox 47">
              <a:extLst>
                <a:ext uri="{FF2B5EF4-FFF2-40B4-BE49-F238E27FC236}">
                  <a16:creationId xmlns:a16="http://schemas.microsoft.com/office/drawing/2014/main" id="{C1729F55-2D11-4C32-AFF8-BAC8957D37A6}"/>
                </a:ext>
              </a:extLst>
            </p:cNvPr>
            <p:cNvSpPr txBox="1"/>
            <p:nvPr/>
          </p:nvSpPr>
          <p:spPr>
            <a:xfrm>
              <a:off x="320976" y="1718247"/>
              <a:ext cx="2876362" cy="523220"/>
            </a:xfrm>
            <a:prstGeom prst="rect">
              <a:avLst/>
            </a:prstGeom>
            <a:noFill/>
          </p:spPr>
          <p:txBody>
            <a:bodyPr wrap="square" rtlCol="0">
              <a:spAutoFit/>
            </a:bodyPr>
            <a:lstStyle/>
            <a:p>
              <a:r>
                <a:rPr lang="en-GB" sz="2800" b="1" dirty="0"/>
                <a:t>Medical Imaging</a:t>
              </a:r>
            </a:p>
          </p:txBody>
        </p:sp>
      </p:grpSp>
      <p:grpSp>
        <p:nvGrpSpPr>
          <p:cNvPr id="22" name="Group 21">
            <a:extLst>
              <a:ext uri="{FF2B5EF4-FFF2-40B4-BE49-F238E27FC236}">
                <a16:creationId xmlns:a16="http://schemas.microsoft.com/office/drawing/2014/main" id="{5898F415-2DF3-4BFD-B655-249E91ADBDF1}"/>
              </a:ext>
            </a:extLst>
          </p:cNvPr>
          <p:cNvGrpSpPr/>
          <p:nvPr/>
        </p:nvGrpSpPr>
        <p:grpSpPr>
          <a:xfrm>
            <a:off x="147434" y="7862124"/>
            <a:ext cx="4638610" cy="2539156"/>
            <a:chOff x="147434" y="7862124"/>
            <a:chExt cx="4638610" cy="2539156"/>
          </a:xfrm>
        </p:grpSpPr>
        <p:sp>
          <p:nvSpPr>
            <p:cNvPr id="46" name="TextBox 45">
              <a:extLst>
                <a:ext uri="{FF2B5EF4-FFF2-40B4-BE49-F238E27FC236}">
                  <a16:creationId xmlns:a16="http://schemas.microsoft.com/office/drawing/2014/main" id="{786FD0EC-5404-48B1-8985-A42A29B3A1FF}"/>
                </a:ext>
              </a:extLst>
            </p:cNvPr>
            <p:cNvSpPr txBox="1"/>
            <p:nvPr/>
          </p:nvSpPr>
          <p:spPr>
            <a:xfrm>
              <a:off x="147434" y="8385344"/>
              <a:ext cx="4638610" cy="2015936"/>
            </a:xfrm>
            <a:prstGeom prst="rect">
              <a:avLst/>
            </a:prstGeom>
            <a:solidFill>
              <a:schemeClr val="accent6">
                <a:lumMod val="50000"/>
                <a:alpha val="26000"/>
              </a:schemeClr>
            </a:solidFill>
            <a:effectLst>
              <a:softEdge rad="127000"/>
            </a:effectLst>
          </p:spPr>
          <p:txBody>
            <a:bodyPr wrap="square" rtlCol="0">
              <a:spAutoFit/>
            </a:bodyPr>
            <a:lstStyle/>
            <a:p>
              <a:r>
                <a:rPr lang="en-GB" sz="2500" dirty="0"/>
                <a:t>This can be used to assist teaching interns, and to practice long surgeries on a ‘living’ structure before trying it on the actual patient. </a:t>
              </a:r>
            </a:p>
          </p:txBody>
        </p:sp>
        <p:sp>
          <p:nvSpPr>
            <p:cNvPr id="49" name="TextBox 48">
              <a:extLst>
                <a:ext uri="{FF2B5EF4-FFF2-40B4-BE49-F238E27FC236}">
                  <a16:creationId xmlns:a16="http://schemas.microsoft.com/office/drawing/2014/main" id="{51AA6D6D-A804-471F-88F7-54A22B453C05}"/>
                </a:ext>
              </a:extLst>
            </p:cNvPr>
            <p:cNvSpPr txBox="1"/>
            <p:nvPr/>
          </p:nvSpPr>
          <p:spPr>
            <a:xfrm>
              <a:off x="248074" y="7862124"/>
              <a:ext cx="2417633" cy="523220"/>
            </a:xfrm>
            <a:prstGeom prst="rect">
              <a:avLst/>
            </a:prstGeom>
            <a:noFill/>
          </p:spPr>
          <p:txBody>
            <a:bodyPr wrap="square" rtlCol="0">
              <a:spAutoFit/>
            </a:bodyPr>
            <a:lstStyle/>
            <a:p>
              <a:r>
                <a:rPr lang="en-GB" sz="2800" b="1" dirty="0"/>
                <a:t>Simulation</a:t>
              </a:r>
            </a:p>
          </p:txBody>
        </p:sp>
      </p:grpSp>
      <p:grpSp>
        <p:nvGrpSpPr>
          <p:cNvPr id="21" name="Group 20">
            <a:extLst>
              <a:ext uri="{FF2B5EF4-FFF2-40B4-BE49-F238E27FC236}">
                <a16:creationId xmlns:a16="http://schemas.microsoft.com/office/drawing/2014/main" id="{A313C645-3E47-4CCF-A5EE-23BADC35DEAB}"/>
              </a:ext>
            </a:extLst>
          </p:cNvPr>
          <p:cNvGrpSpPr/>
          <p:nvPr/>
        </p:nvGrpSpPr>
        <p:grpSpPr>
          <a:xfrm>
            <a:off x="368912" y="6083378"/>
            <a:ext cx="9232288" cy="6431360"/>
            <a:chOff x="368912" y="6066671"/>
            <a:chExt cx="9232288" cy="6431360"/>
          </a:xfrm>
        </p:grpSpPr>
        <p:sp>
          <p:nvSpPr>
            <p:cNvPr id="11" name="TextBox 10">
              <a:extLst>
                <a:ext uri="{FF2B5EF4-FFF2-40B4-BE49-F238E27FC236}">
                  <a16:creationId xmlns:a16="http://schemas.microsoft.com/office/drawing/2014/main" id="{9FE23499-90CF-4AAD-937B-03497A3E52FD}"/>
                </a:ext>
              </a:extLst>
            </p:cNvPr>
            <p:cNvSpPr txBox="1"/>
            <p:nvPr/>
          </p:nvSpPr>
          <p:spPr>
            <a:xfrm>
              <a:off x="5497413" y="6066671"/>
              <a:ext cx="1511082" cy="523220"/>
            </a:xfrm>
            <a:prstGeom prst="rect">
              <a:avLst/>
            </a:prstGeom>
            <a:noFill/>
          </p:spPr>
          <p:txBody>
            <a:bodyPr wrap="square" rtlCol="0">
              <a:spAutoFit/>
            </a:bodyPr>
            <a:lstStyle/>
            <a:p>
              <a:r>
                <a:rPr lang="en-GB" sz="2800" b="1" dirty="0"/>
                <a:t>Security</a:t>
              </a:r>
            </a:p>
          </p:txBody>
        </p:sp>
        <p:sp>
          <p:nvSpPr>
            <p:cNvPr id="39" name="TextBox 38">
              <a:extLst>
                <a:ext uri="{FF2B5EF4-FFF2-40B4-BE49-F238E27FC236}">
                  <a16:creationId xmlns:a16="http://schemas.microsoft.com/office/drawing/2014/main" id="{A525B0D7-86D9-49FC-A5A0-A31B6FF0E34D}"/>
                </a:ext>
              </a:extLst>
            </p:cNvPr>
            <p:cNvSpPr txBox="1"/>
            <p:nvPr/>
          </p:nvSpPr>
          <p:spPr>
            <a:xfrm>
              <a:off x="5325024" y="6607307"/>
              <a:ext cx="4276176" cy="2400657"/>
            </a:xfrm>
            <a:prstGeom prst="rect">
              <a:avLst/>
            </a:prstGeom>
            <a:solidFill>
              <a:srgbClr val="E1BDD8">
                <a:alpha val="46667"/>
              </a:srgbClr>
            </a:solidFill>
            <a:effectLst>
              <a:softEdge rad="127000"/>
            </a:effectLst>
          </p:spPr>
          <p:txBody>
            <a:bodyPr wrap="square" rtlCol="0">
              <a:spAutoFit/>
            </a:bodyPr>
            <a:lstStyle/>
            <a:p>
              <a:r>
                <a:rPr lang="en-GB" sz="2500" dirty="0"/>
                <a:t>If there is any hacking, the patients’ bank information could be left vulnerable to attack. This could also potentially mean the treatment could no longer be afforded.</a:t>
              </a:r>
            </a:p>
          </p:txBody>
        </p:sp>
        <p:sp>
          <p:nvSpPr>
            <p:cNvPr id="41" name="TextBox 40">
              <a:extLst>
                <a:ext uri="{FF2B5EF4-FFF2-40B4-BE49-F238E27FC236}">
                  <a16:creationId xmlns:a16="http://schemas.microsoft.com/office/drawing/2014/main" id="{FF9B66CA-DBFF-425F-8468-708D0EDF3D33}"/>
                </a:ext>
              </a:extLst>
            </p:cNvPr>
            <p:cNvSpPr txBox="1"/>
            <p:nvPr/>
          </p:nvSpPr>
          <p:spPr>
            <a:xfrm>
              <a:off x="5273841" y="8972001"/>
              <a:ext cx="4276176" cy="2015936"/>
            </a:xfrm>
            <a:prstGeom prst="rect">
              <a:avLst/>
            </a:prstGeom>
            <a:solidFill>
              <a:srgbClr val="E5EEE0">
                <a:alpha val="46667"/>
              </a:srgbClr>
            </a:solidFill>
            <a:effectLst>
              <a:softEdge rad="127000"/>
            </a:effectLst>
          </p:spPr>
          <p:txBody>
            <a:bodyPr wrap="square" rtlCol="0">
              <a:spAutoFit/>
            </a:bodyPr>
            <a:lstStyle/>
            <a:p>
              <a:r>
                <a:rPr lang="en-GB" sz="2500" dirty="0"/>
                <a:t>This helps with the environment, as well as increasing convenience. Prescriptions are less likely to be lost.</a:t>
              </a:r>
            </a:p>
          </p:txBody>
        </p:sp>
        <p:sp>
          <p:nvSpPr>
            <p:cNvPr id="50" name="TextBox 49">
              <a:extLst>
                <a:ext uri="{FF2B5EF4-FFF2-40B4-BE49-F238E27FC236}">
                  <a16:creationId xmlns:a16="http://schemas.microsoft.com/office/drawing/2014/main" id="{AD5AE8B7-1800-4942-8510-72F9188247D0}"/>
                </a:ext>
              </a:extLst>
            </p:cNvPr>
            <p:cNvSpPr txBox="1"/>
            <p:nvPr/>
          </p:nvSpPr>
          <p:spPr>
            <a:xfrm>
              <a:off x="368912" y="10928371"/>
              <a:ext cx="9181105" cy="1569660"/>
            </a:xfrm>
            <a:prstGeom prst="rect">
              <a:avLst/>
            </a:prstGeom>
            <a:solidFill>
              <a:srgbClr val="E5EEE0">
                <a:alpha val="46667"/>
              </a:srgbClr>
            </a:solidFill>
            <a:effectLst>
              <a:softEdge rad="127000"/>
            </a:effectLst>
          </p:spPr>
          <p:txBody>
            <a:bodyPr wrap="square" rtlCol="0">
              <a:spAutoFit/>
            </a:bodyPr>
            <a:lstStyle/>
            <a:p>
              <a:r>
                <a:rPr lang="en-GB" sz="2400" dirty="0"/>
                <a:t>However, making prescriptions more accessible leaves them more open to attack, especially on unsecured devices. Additionally, some patients may not often use their phone/be comfortable with technology, so the benefit may be less pronounced when compared with the cost.</a:t>
              </a:r>
            </a:p>
          </p:txBody>
        </p:sp>
      </p:grpSp>
    </p:spTree>
    <p:custDataLst>
      <p:tags r:id="rId1"/>
    </p:custDataLst>
    <p:extLst>
      <p:ext uri="{BB962C8B-B14F-4D97-AF65-F5344CB8AC3E}">
        <p14:creationId xmlns:p14="http://schemas.microsoft.com/office/powerpoint/2010/main" val="498523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9.3|33.2|20.1|47.1"/>
</p:tagLst>
</file>

<file path=ppt/tags/tag2.xml><?xml version="1.0" encoding="utf-8"?>
<p:tagLst xmlns:a="http://schemas.openxmlformats.org/drawingml/2006/main" xmlns:r="http://schemas.openxmlformats.org/officeDocument/2006/relationships" xmlns:p="http://schemas.openxmlformats.org/presentationml/2006/main">
  <p:tag name="TIMING" val="|3.9"/>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436</TotalTime>
  <Words>1068</Words>
  <Application>Microsoft Office PowerPoint</Application>
  <PresentationFormat>A3 Paper (297x420 mm)</PresentationFormat>
  <Paragraphs>76</Paragraphs>
  <Slides>3</Slides>
  <Notes>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Juana Patankar</dc:creator>
  <cp:lastModifiedBy>Juana Patankar</cp:lastModifiedBy>
  <cp:revision>29</cp:revision>
  <dcterms:created xsi:type="dcterms:W3CDTF">2021-01-31T13:25:00Z</dcterms:created>
  <dcterms:modified xsi:type="dcterms:W3CDTF">2021-02-19T19:13:21Z</dcterms:modified>
</cp:coreProperties>
</file>

<file path=docProps/thumbnail.jpeg>
</file>